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ost Grotesk Medium" panose="020B0604020202020204" charset="0"/>
      <p:regular r:id="rId13"/>
    </p:embeddedFont>
    <p:embeddedFont>
      <p:font typeface="Roboto" panose="02000000000000000000" pitchFamily="2" charset="0"/>
      <p:regular r:id="rId14"/>
    </p:embeddedFont>
    <p:embeddedFont>
      <p:font typeface="Segoe UI" panose="020B0502040204020203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5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2T07:15:26.1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5457 592 4915,'14'25'14847,"-3"21"-15591,-6-20 1386,27 144-642,-29-299 0,-2 67-278,-1-43-543,-3 72-3115,-79 121-5782,79-71 9724,-1 0 0,0-1 0,-1 0 0,0 0 0,-2 0 0,1-1 0,-15 23 0,20-36-5,-1 0 0,1 0 1,-1 0-1,1 0 0,-1 0 0,0 0 0,0-1 1,0 1-1,0-1 0,0 1 0,0-1 0,0 0 1,0 0-1,0 0 0,-1 0 0,1 0 0,0 0 1,-1-1-1,1 1 0,-1-1 0,1 1 0,-4-1 1,3-1-4,0 1 1,0-1 0,0 0 0,0-1 0,0 1 0,1 0-1,-1-1 1,0 0 0,0 1 0,1-1 0,-1 0 0,1 0-1,0-1 1,-4-4 0,-4-5-7,1-1-1,1 0 1,0-1 0,1 0-1,-9-25 1,-6-28 8,14 42 0,7 23 0,4 11 0,121 447 11888,-121-463-11397,-1-17-708,-5-188-573,-2 143-2129,-2 1-3617,-1 22 4619,8 46 1917,0 0 0,0 0 0,0 0 0,0 0 0,0 0 0,0 0 0,0 0 0,0 0 0,0 1 0,0-1 0,0 0 0,-1 0 0,1 0 0,0 0 0,0 0 0,0 0 0,0 0 0,0 0 0,0 0 0,0 0 0,0 0 0,-1 0 0,1 0 0,0 0 0,0 0 0,0 0 0,0 0 0,0 0 0,0 0 0,0 0 0,0 0 0,-1 0 0,1 0 0,0-1 0,0 1 0,0 0 0,0 0 0,0 0 0,0 0 0,0 0 0,0 0 0,0 0 0,0 0 0,0 0 0,-1 0 0,1 0 0,0-1 0,0 1 0,0 0 0,0 0 0,0 0 0,-4 19 0,-1 25 0,5-19 588,0-16 251,0 1 0,0-1 1,-4 19-1,4-27-824,0-1 0,0 1 1,0-1-1,0 0 0,0 1 0,0-1 1,0 1-1,-1-1 0,1 0 0,0 1 0,0-1 1,0 0-1,-1 1 0,1-1 0,0 0 1,0 1-1,-1-1 0,1 0 0,0 1 1,-1-1-1,1 0 0,0 0 0,-1 0 0,1 1 1,0-1-1,-1 0 0,1 0 0,-1 0 1,1 0-1,0 0 0,-1 0 0,1 1 1,-1-1-1,1 0 0,-1 0 0,1 0 0,0 0 1,-1-1-1,-16-10 119,-10-25-42,10 3 24,2-2 0,2 0 0,-12-43 0,-36-82 7145,48 148-5746,13 12-1458,0 0 1,-1-1-1,1 1 1,-1 0 0,1 0-1,-1 0 1,1 0-1,-1 0 1,1 0 0,-1 0-1,1 0 1,-1 1 0,0-1-1,0 1-61,0-1 0,1 1 1,-1 0-1,0 0 0,0 0 0,1 0 0,-1 0 0,0 0 0,1 0 0,-1 0 0,1 0 1,-1 0-1,1 1 0,0-1 0,-1 0 0,1 1 0,-8 42 4,7-41 0,1 1 0,-1-1 0,1 1 0,0-1 0,1 1 0,-1-1 0,0 1 0,1-1 0,0 1 0,0-1 0,1 4 0,-2-7 0,0 0 0,1 1 0,-1-1 0,0 0 0,0 0 0,0 0 0,1 0 0,-1 0 0,0 1 0,0-1 0,0 0 0,1 0 0,-1 0 0,0 0 0,0 0 0,1 0 0,-1 0 0,0 0 0,0 0 0,0 0 0,1 0 0,-1 0 0,0 0 0,0 0 0,1 0 0,-1 0 0,0 0 0,0 0 0,0 0 0,1-1 0,-1 1 0,0 0 0,0 0 0,0 0 0,1 0 0,-1 0 0,0 0 0,0-1 0,0 1 0,0 0 0,1 0 0,-1 0 0,0-1 0,0 1 0,0 0 0,0 0 0,0 0 0,0-1 0,0 1 0,0 0 0,0 0 0,0-1 0,0 1 0,0 0 0,0 0 0,0 0 0,0-1 0,0 1 0,0 0 0,0 0 0,0-1 0,0 1 0,6-20 0,0-27-52,-6 36 55,1 0-1,1 0 1,0 0 0,0 0 0,7-16 0,-9 26-2,0 0 0,0 1 0,1-1 0,-1 1 0,0-1 0,0 0 0,1 1 0,-1-1 0,1 1 0,-1-1 0,0 1 0,1-1 0,-1 1 0,1-1 0,-1 1 0,1-1 0,-1 1 0,1 0 0,-1-1 0,1 1 0,0 0 0,-1 0 0,1-1 0,0 1 0,-1 0 0,1 0 0,-1 0 0,1 0 0,0 0 0,-1 0 0,1 0 0,0 0 0,-1 0-1,1 0 1,0 0 0,-1 0 0,2 1 0,0 0-1,1 0 0,-1 1 0,0 0 0,0 0-1,0-1 1,0 1 0,-1 0 0,1 0-1,1 3 1,16 26-7,-2 0 0,-1 1-1,16 47 1,-20-45-1126,2-1 0,2 0 0,25 39 0,-39-68 952,1-1 0,-1 1 0,1-1 0,0 0 0,0 0 0,0 0 0,1 0 1,-1-1-1,1 1 0,-1-1 0,6 3 0,-7-5 118,-1 0 1,1 1 0,-1-1-1,1 0 1,-1 0-1,1 0 1,-1 0 0,0 0-1,1 0 1,-1 0-1,1 0 1,-1-1 0,1 1-1,-1-1 1,0 1 0,1-1-1,-1 1 1,0-1-1,1 0 1,-1 0 0,0 1-1,0-1 1,0 0-1,1 0 1,-1 0 0,0 0-1,-1-1 1,1 1-1,0 0 1,0 0 0,0 0-1,-1-1 1,1 1-1,0-3 1,2-3-75,0-1 1,0 0-1,-1 0 0,0 0 1,1-13-1,-2 14-481,0-1 0,1 1-1,0 0 1,0 0 0,0-1-1,5-8 1,-7 17 608,0-1 0,0 0 0,0 0 0,0 0 0,0 0 0,0 1 0,0-1 0,0 0 0,0 0 0,0 0 0,0 1 0,0-1 0,0 0 0,0 0 0,0 0 0,1 0 0,-1 0 0,0 1 0,0-1 0,0 0 0,0 0 0,0 0 0,0 0 0,1 0 0,-1 0 0,0 1 0,0-1 0,0 0 0,0 0 0,0 0 0,1 0 0,-1 0 0,0 0 0,0 0 0,0 0-1,1 0 1,-1 0 0,0 0 0,0 0 0,0 0 0,0 0 0,1 0 0,-1 0 0,0 0 0,0 0 0,0 0 0,1 0 0,-1 0 0,0 0 0,0 0 0,0 0 0,0 0 0,0-1 0,1 1 0,-1 0 0,0 0 0,0 0 0,0 0 0,0 0 0,0 0 0,0-1 0,1 1 0,-1 0 0,0 0 0,0 0 0,0 0 0,0-1 0,3 15 339,0-1-1,-1 1 1,0 0 0,-1-1 0,-1 1-1,0 0 1,-4 20 0,-2-14 368,6-20-680,0 0-1,0 0 1,0 0-1,-1 0 1,1 1 0,0-1-1,0 0 1,-1 0-1,1 0 1,0 0 0,0-1-1,0 1 1,-1 0-1,1 0 1,0 0-1,0 0 1,0 0 0,-1 0-1,1 0 1,0 0-1,0 0 1,0 0 0,-1-1-1,1 1 1,0 0-1,0 0 1,0 0-1,0 0 1,-1-1 0,1 1-1,0 0 1,0 0-1,0 0 1,0 0 0,0-1-1,0 1 1,0 0-1,0 0 1,0-1-1,0 1 1,0 0 0,-10-37 1036,7 8-507,1 4-2712,1 53 859,0 10 1194,-1 1 0,-12 64 0,11-87 460,-1-1 1,0 0-1,-1 0 1,-1 0-1,0-1 0,-1 0 1,-1 0-1,0 0 1,-16 19-1,22-30-232,0 0 0,-1-1 0,1 1-1,-1-1 1,1 0 0,-1 0 0,0 0 0,0 0-1,0 0 1,0 0 0,0-1 0,-1 0 0,1 1-1,0-1 1,-1-1 0,1 1 0,-1 0 0,1-1-1,-1 0 1,-5 0 0,5 0-12,-1-2-1,1 1 1,0 0 0,0-1-1,0 0 1,0 0 0,0 0-1,0 0 1,0-1 0,1 1-1,-1-1 1,1 0 0,0 0-1,0-1 1,0 1 0,-3-5-1,0 1 209,1-1 0,0 0 0,0 0 0,1 0 0,0-1 0,0 1 0,1-1 0,-4-16 0,7 22-241,-1 0 0,1 1 1,-1-1-1,1 0 1,0 1-1,1-1 1,-1 0-1,0 1 1,1-1-1,-1 0 0,1 1 1,0-1-1,0 1 1,0-1-1,0 1 1,0-1-1,0 1 1,1 0-1,-1-1 1,1 1-1,0 0 0,0 0 1,0 0-1,0 1 1,0-1-1,0 0 1,0 1-1,0-1 1,1 1-1,-1 0 0,0 0 1,1 0-1,-1 0 1,6-1-1,36-10-233,-30 9 62,0 0-1,-1-1 1,0-1-1,14-6 0,-23 9 57,0-1-1,1 0 1,-1 0-1,-1 0 1,1 0-1,0 0 1,-1-1-1,0 0 1,0 1-1,0-1 1,0-1-1,0 1 1,-1 0-1,0-1 1,3-7-1,1-12-175,-1 1 1,-1-1-1,-1 0 0,-2 0 0,0 0 0,-4-38 0,1 31-1985,2-1 1,6-49 0,29 124-2099,-29-17 3912,1 28 0,15 46 4272,-16-101-3070,-5 0-754,-1 1 0,0-1 0,1 1-1,-1-1 1,0 1 0,0-1 0,0 0 0,1 1-1,-1-1 1,0 1 0,0-1 0,0 1 0,0-2-1,7-47 521,-6 24-118,1-7-869,-2 27 37,0 14-8,-1 354-3823,-2-339 3872,-3-39-60,-5-39-70,9 24 463,2 22 0,-1 0 0,0 0 0,0 0 0,0 1 0,-1-1 0,0 1 0,0-1 0,-4-7 0,6 15 0,0 0 0,0-1 0,0 1 0,0 0-1,-1 0 1,1-1 0,0 1 0,0 0 0,0 0 0,-1 0 0,1-1 0,0 1 0,0 0-1,-1 0 1,1 0 0,0 0 0,0-1 0,-1 1 0,1 0 0,0 0 0,0 0 0,-1 0-1,1 0 1,0 0 0,-1 0 0,1 0 0,0 0 0,-1 0 0,1 0 0,0 0-1,0 0 1,-1 0 0,1 0 0,0 0 0,-1 0 0,1 0 0,0 0 0,0 1 0,-1-1-1,1 0 1,0 0 0,-1 1 0,-11 14-5,-5 20 53,17-35-46,-3 8 35,-5 12-28,0-1 0,0 0 0,-2-1 0,-1 0 0,-16 22 0,24-36-8,-1 0 0,1-1 0,-1 1 1,0-1-1,0 1 0,-1-1 0,1 0 1,-1-1-1,1 1 0,-1-1 0,0 0 1,0 0-1,0 0 0,0-1 1,0 0-1,0 0 0,-1 0 0,1 0 1,0-1-1,0 0 0,-1 0 0,1 0 1,0-1-1,0 0 0,-1 0 0,-8-3 1,-9-6 34,0 0-1,0-1 1,1-2 0,0 0 0,1-1 0,-19-18 0,-56-37 11247,69 45-8648,21 18-2601,0 0 0,1 0 0,0-1 1,0 0-1,0 0 0,1 0 1,0-1-1,1 1 0,0-1 1,0 0-1,-3-11 0,-5-64-3353,17 168-2516,-6-48 1983,-14-61 2113,14 24 1739,0 0 0,0 0 0,-1 0 0,1 0 0,0 0 0,0 0 0,-1 0 0,1 0 0,0 0 0,0 0 0,0 0 0,-1 0 0,1 0 0,0 0 0,0 0 0,0 0 0,-1 0 0,1 0 0,0 0 0,0 0 0,0 0 0,-1 1 0,1-1 0,0 0 0,0 0 0,0 0 0,0 0 0,-1 0 0,1 1 0,0-1 0,0 0 0,0 0 0,0 0 0,0 1 0,0-1 0,-1 0 0,1 0 0,0 0 0,0 1 0,0-1 0,0 0 0,0 0 0,0 0 0,0 1 0,0-1 0,0 0 0,0 0 0,0 0 0,0 1 0,0-1 0,0 0 0,0 0 0,1 1 0,-7 62 0,0 224 0,0-213 0,5-72 0,1 1 0,-1-1 0,1 0 0,-1 0 0,0 1 0,0-1 0,1 0 0,-2 0 0,1 0 0,0 0 0,0 0 0,-3 3 0,3-5 0,1 0 0,0 1 0,-1-1 0,1 0 0,0 0 0,-1 0 0,1 0 0,0 0 0,-1 1 0,1-1 0,-1 0 0,1 0 0,0 0 0,-1 0 0,1 0 0,-1 0 0,1 0 0,0 0 0,-1-1 0,1 1 0,-1 0 0,1 0 0,0 0 0,-1 0 0,1 0 0,-1-1 0,-12-14 0,1-11 0,1-1 0,1 0 0,1-1 0,1 0 0,-6-46 0,1 10 0,-6-25 0,-38-160 0,44 217 0,13 32 0,0 0 0,0-1 0,-1 1 0,1 0 0,0 0 0,0 0 0,0 0 0,-1 0 0,1 0 0,0 0 0,0 0 0,-1 0 0,1-1 0,0 1 0,0 0 0,0 0 0,-1 0 0,1 0 0,0 0 0,0 0 0,-1 0 0,1 1 0,0-1 0,0 0 0,0 0 0,-1 0 0,1 0 0,0 0 0,0 0 0,0 0 0,-1 0 0,1 1 0,0-1 0,0 0 0,0 0 0,0 0 0,-1 0 0,1 0 0,0 1 0,0-1 0,0 0 0,0 0 0,0 0 0,0 1 0,0-1 0,0 0 0,-1 0 0,1 1 0,0-1 0,0 0 0,0 0 0,0 0 0,0 1 0,0-1 0,0 0 0,-2 9 0,1-1 0,0 0 0,0 0 0,0 12 0,0 4 657,2 0-1,0-1 1,2 1 0,0 0-1,17 38 1874,-18-61-2431,9 8 1022,3 17-910,-1 0 1,0 1-1,-2 0 1,12 47 0,-14-46-331,-2 0 118,-5-20 405,0 0-1,0-1 1,1 1 0,-1 0 0,2-1-1,6 13 1,-10-20-379,1 0 0,-1 0-1,0 1 1,0-1 0,1 0 0,-1 0-1,0 1 1,1-1 0,-1 0 0,0 0 0,1 0-1,-1 1 1,0-1 0,1 0 0,-1 0 0,0 0-1,1 0 1,-1 0 0,1 0 0,-1 0-1,0 0 1,1 0 0,-1 0 0,0 0 0,1 0-1,-1 0 1,0 0 0,1 0 0,-1 0-1,1-1 1,-1 1 0,0 0 0,1 0 0,-1 0-1,0 0 1,0-1 0,1 1 0,-1 0 0,0 0-1,1-1 1,-1 1 0,0 0 0,0-1-1,0 1 1,1 0 0,-1-1 0,0 1 0,0 0-1,0-1 1,0 1 0,1-1 0,8-21 164,-9 21-172,12-42 426,10-88-1,-12 68-293,-2 36 683,-8 26-824,1 1 1,-1 0-1,0 0 1,0 0 0,0-1-1,1 1 1,-1 0-1,0 0 1,0 0 0,1 0-1,-1-1 1,0 1-1,0 0 1,1 0-1,-1 0 1,0 0 0,0 0-1,1 0 1,-1 0-1,0 0 1,0 0-1,1 0 1,-1 0 0,0 0-1,1 0 1,-1 0-1,0 0 1,0 0 0,1 0-1,-1 0 1,0 0-1,0 0 1,1 1-1,-1-1 1,0 0 0,0 0-1,1 0 1,-1 0-1,0 1 1,0-1-1,0 0 1,1 1 0,2 3-19,0 1 0,0 0 1,-1 0-1,1 0 1,-1 0-1,2 9 1,30 89-4192,-23-84 2876,-10-19 1308,-1 0 0,0 0 1,0 1-1,1-1 0,-1 0 0,0 0 0,0 0 1,1 0-1,-1 0 0,0 0 0,0 0 1,0 0-1,1 0 0,-1 0 0,0 0 0,0 0 1,1 0-1,-1 0 0,0-1 0,0 1 0,1 0 1,-1 0-1,0 0 0,0 0 0,0 0 1,1 0-1,-1-1 0,0 1 0,0 0 0,0 0 1,0 0-1,1 0 0,-1-1 0,0 1 0,0 0 1,0 0-1,0 0 0,0-1 0,0 1 1,0 0-1,1-1 0,0-4-132,1 0 0,-1-1-1,0 1 1,0-1 0,0-7 0,1-175-1198,0 18-3954,-1 158 4615,2 11 515,3 18 342,-2 3 159,0 0 0,-1 0 0,-1 0 0,-3 21 200,1-41-508,0-1 0,0 1 0,-1 0 0,1 0 0,0 0 1,0 0-1,0 0 0,-1 0 0,1 0 0,0 0 0,0 0 0,0 0 1,-1 0-1,1 0 0,0 0 0,0 0 0,-1 0 0,1 0 0,0 0 1,0 0-1,-3 2 310,3-2-310,0 0 0,0 0 0,0 1 0,0-1 0,0 0 1,-1 0-1,1 0 0,0 1 0,0-1 0,0 0 0,0 0 0,0 0 1,0 1-1,0-1 0,-11-20 447,-16-65 249,21 64-447,0 1-1,-1 0 1,-15-30-1,22 49-255,0 1-1,0-1 1,0 1-1,0-1 1,0 1-1,0 0 1,-1-1-1,1 1 1,0-1-1,0 1 0,-1-1 1,1 1-1,0 0 1,0-1-1,-1 1 1,1-1-1,0 1 1,-1 0-1,1 0 1,-1-1-1,1 1 0,0 0 1,-1 0-1,1-1 1,-1 1-1,1 0 1,-1 0-1,1 0 1,-1 0-1,1-1 0,-1 1 1,1 0-1,-1 0 1,1 0-1,-1 0 1,1 0-1,0 0 1,-1 1-1,1-1 1,-1 0-1,0 0 0,-8 22 25,1 35-266,2 0 1,3 0 0,5 64 0,-1-50-799,1 64-2939,-2-212 4152,-1 24 575,9-86 0,-8 136-699,1 1 0,-1-1 0,1 1 0,-1-1 0,1 1 0,0-1 0,0 1 0,0 0 0,0-1 0,0 1 0,3-4 0,-4 6-61,0 0 1,1 0-1,-1 0 0,1-1 0,-1 1 0,0 0 1,1 0-1,-1 0 0,1 0 0,-1 0 0,0 0 1,1 0-1,-1 0 0,1 0 0,-1 0 0,1 0 1,-1 0-1,0 0 0,1 0 0,-1 1 1,1-1-1,-1 0 0,0 0 0,1 0 0,-1 0 1,0 1-1,1-1 0,-1 0 0,0 1 0,1-1 1,-1 0-1,0 0 0,1 1 0,-1-1 0,0 1 1,0-1-1,0 0 0,1 1 0,3 7-104,1 0-1,-1 0 1,-1 0 0,0 0-1,3 12 1,12 48-296,13 47-998,-26-101 2385,1-1 1,0 0-1,17 22 1342,-17-40-1946,0-20-411,-3-12 395,-2 0 0,-2 0 1,-1 0-1,-9-46 0,8 57 1326,2 19-1109,0-1-1,0 0 1,-1 1 0,1 0-1,-6-12 1,5 16-481,1 1 0,-1-1 1,0 1-1,0 0 0,0 0 1,0-1-1,0 1 0,0 1 1,-1-1-1,1 0 0,0 1 1,-1-1-1,0 1 0,1 0 1,-1 0-1,-5-2 0,-8-3-105,1 0-1,1-1 0,-1-1 1,1 0-1,1-1 0,-1 0 1,-17-18-1,-7-9-14,-32-42-1,55 60 1,-94-118-186,-8-10-3152,114 143 3252,1 0 0,-1-1 0,0 1-1,0 0 1,0 1 0,-1-1 0,1 1 0,0-1 0,-1 1-1,0 0 1,0 0 0,1 1 0,-1-1 0,-7-1-1,10 3 81,-1 0 0,1 0 0,0 0 0,0 0 0,0 1 0,-1-1 0,1 0 0,0 1 0,0-1-1,0 0 1,0 1 0,0 0 0,0-1 0,0 1 0,0 0 0,0-1 0,0 1 0,0 0 0,-1 1 0,0 1-46,0 0 1,0 0 0,1 0-1,-1 0 1,1 0 0,-1 0 0,1 0-1,0 1 1,-1 3 0,-1 8-240,1 1 1,1-1-1,0 1 0,0-1 1,3 20-1,9 37-5294,-1-41 4430,-10-30 1169,0-1 0,0 0 0,1 0 0,-1 1 0,0-1 0,0 0 0,0 1 0,0-1 0,1 0 0,-1 0 0,0 1 0,0-1 0,0 0 0,1 0 0,-1 0 0,0 1 0,0-1 0,1 0 0,-1 0 0,0 0 0,1 0 0,-1 1 0,0-1 0,1 0 0,-1 0 0,0 0 0,0 0 0,1 0 0,-1 0 0,0 0 0,1 0 0,-1 0 0,0 0 0,1 0 0,-1 0 0,0 0 0,1 0 0,-1-1 0,0 1 0,1 0 0,-1 0 0,0 0 0,0 0 0,1 0 0,-1-1 0,0 1 0,0 0 0,1 0 0,-1 0 0,0-1 0,0 1 0,0 0 0,1-1 0,-1 1 0,0 0 0,0 0 0,0-1 0,0 1 0,0 0 0,1-1 0,4-3 0,-2 22 0,2 90 431,-16 190-1,10-280 399,-2 0 0,0 0 0,-1-1 0,-46 36 5074,50-52-5860,-1 0 1,1-1 0,-1 1-1,1 0 1,0 0 0,-1-1-1,1 1 1,0 0 0,0 0-1,-1 0 1,1-1 0,0 1-1,0 0 1,0 0 0,0 0-1,0 0 1,0-1 0,1 2-1,1 22-667,2-1 1,1 0-1,1-1 0,0 1 0,18 37 0,-24-59 584,0-1-1,0 1 1,0 0-1,1 0 1,-1 0-1,0-1 1,1 1-1,-1 0 1,1-1-1,-1 1 1,1 0-1,-1-1 1,1 1-1,-1 0 1,1-1-1,-1 1 1,1-1-1,0 1 0,-1-1 1,2 1-1,4-13-614,-5-33 124,-11-99-868,-3-114-1901,22 307 2870,-5 4 430,20 188 0,-13-191 0,-11-49 0,0-1 0,0 0 0,0 1 0,0-1 0,0 0 0,0 1 0,0-1 0,0 0 0,0 0 0,0 1 0,0-1 0,1 0 0,-1 1 0,0-1 0,0 0 0,0 0 0,0 1 0,1-1 0,-1 0 0,0 0 0,0 1 0,1-1 0,-1 0 0,0 0 0,0 0 0,1 1 0,-1-1 0,0 0 0,0 0 0,1 0 0,-1 0 0,0 0 0,1 0 0,-1 0 0,0 0 0,1 0 0,-1 0 0,0 0 0,1 0 0,-1 0 0,0 0 0,1 0 0,-1 0 0,0 0 0,0 0 0,1 0 0,-1 0 0,0 0 0,1-1 0,-1 1 0,0 0 0,0 0 0,1 0 0,-1 0 0,0-1 0,0 1 0,1 0 0,-1 0 0,0-1 0,0 1 0,0 0 0,1 0 0,-1-1 0,0 1 0,0 0 0,0-1 0,0 1 0,10-24 0,-2 1 0,-2-1 0,0 0 0,-2 0 0,0 0 0,-1-38 0,-2 58 0,-2 0 0,1 0 0,0 1 0,-1-1 0,0 0 0,0 0 0,0 1 0,0-1 0,-1 0 0,1 1 0,-1-1 0,0 1 0,0 0 0,0-1 0,-4-3 0,3 5 0,0 0 0,0 0 0,1 0 0,-1 0 0,0 1 0,-1-1 0,1 1 0,0 0 0,0 0 0,0 0 0,-1 0 0,1 1 0,0-1 0,-1 1 0,1 0 0,-1 0 0,-5 1 0,-34 4 0,1 3 0,-46 14 0,19-4 0,39-11 0,-42 9 0,-113 42 0,140-36 0,43-21 0,-1 0 0,1 1 0,-1 0 0,1 0 0,-1 0 0,1 0 0,0 0 0,0 0 0,0 0 0,0 1 0,1-1 0,-3 4 0,4-5 2,0 0 0,0 0-1,-1 0 1,1 0 0,0 0 0,0 0-1,1 0 1,-1 0 0,0 0 0,0 0-1,0 0 1,1 0 0,-1 0 0,0 0-1,1 0 1,-1-1 0,1 1 0,-1 0-1,1 0 1,-1 0 0,1-1-1,0 1 1,-1 0 0,1-1 0,0 1-1,0 0 1,-1-1 0,1 1 0,0-1-1,0 1 1,0-1 0,0 0 0,0 1-1,0-1 1,0 0 0,0 0 0,0 1-1,1-1 1,40 9 71,-41-9-73,5 0 126,1 0 0,0 0 1,-1 0-1,1-1 0,-1 0 0,1 0 0,-1-1 1,0 0-1,1 0 0,7-4 0,-12 6-83,-1-1-1,1 0 1,0 0-1,-1 0 1,0 0-1,1 0 1,-1 0 0,1 0-1,-1 0 1,0-1-1,0 1 1,0 0-1,0-1 1,0 1 0,0-1-1,0 1 1,0-1-1,-1 1 1,1-1-1,0 0 1,-1 1 0,1-1-1,-1 0 1,0 0-1,0 1 1,0-1-1,0 0 1,0 0 0,0 1-1,0-1 1,0 0-1,-1 0 1,1 1-1,-1-1 1,1 0-1,-1 1 1,0-1 0,1 0-1,-1 1 1,0-1-1,0 1 1,0 0-1,0-1 1,-2-1 0,0 0 25,-1 0 0,0-1 0,1 1 0,-1 0 0,-1 1 0,1-1 0,0 1 0,-1 0 0,1 0 0,-1 0 0,1 1 0,-1-1 0,0 1 0,0 0 0,-8 0 0,1-1-51,-93-16-262,-2 4 0,-170 2 0,253 12-1027,1 1 1,-47 8-1,58-5 1272,10 0 0,21 2 0,31 0 0,-49-6 0,3 0 0,0 0 0,0 0 0,0 0 0,0 0 0,0-1 0,0 0 0,-1 0 0,1 0 0,0 0 0,7-3 0,-11 3 0,0 1 0,0 0 0,0 0 0,0 0 0,0-1 0,0 1 0,0 0 0,0 0 0,0 0 0,0-1 0,0 1 0,0 0 0,0 0 0,0-1 0,0 1 0,0 0 0,0 0 0,0 0 0,-1-1 0,1 1 0,0 0 0,0 0 0,0 0 0,0 0 0,0-1 0,0 1 0,-1 0 0,1 0 0,0 0 0,0 0 0,0 0 0,0-1 0,-1 1 0,1 0 0,0 0 0,0 0 0,0 0 0,-1 0 0,1 0 0,0 0 0,0 0 0,-1 0 0,1 0 0,0 0 0,0 0 0,0 0 0,-1 0 0,1 0 0,0 0 0,0 0 0,-1 0 0,-44-5 0,-334 4 0,224 5 0,-307 3 0,-411 11 0,782-15 100,-164 28 0,249-30-95,0 0 0,0 1 0,0-1 0,0 1 0,0 1 0,1-1 0,-9 6 0,14-8-5,-1 0 0,1 0 0,0 0-1,0 1 1,-1-1 0,1 0 0,0 0 0,0 0 0,0 1 0,0-1-1,0 0 1,-1 0 0,1 1 0,0-1 0,0 0 0,0 0 0,0 1 0,0-1-1,0 0 1,0 0 0,0 1 0,0-1 0,0 0 0,0 1 0,0-1-1,0 0 1,0 0 0,0 1 0,0-1 0,0 0 0,0 0 0,0 1-1,0-1 1,1 0 0,-1 1 0,13 7-35,15 0-5,0-1 0,1-1 0,0-2 0,39 1 0,61 0 40,1-6 0,-1-6 0,0-6 0,140-32 0,-268 45 0,23-4 0,0-1 0,-1-1 0,0-1 0,35-16 0,-57 23-6,0-1 0,0 1 0,0-1 1,0 1-1,0-1 0,0 0 0,0 1 0,0-1 0,-1 0 1,1 0-1,0 1 0,0-1 0,-1 0 0,1 0 0,0 0 0,0-2 1,-1 3 1,0-1 1,0 1-1,0-1 1,0 1-1,0 0 1,-1-1 0,1 1-1,0-1 1,0 1-1,0 0 1,-1-1-1,1 1 1,0 0 0,0-1-1,-1 1 1,1 0-1,0 0 1,-1-1-1,1 1 1,0 0-1,-1 0 1,1 0 0,0-1-1,-1 1 1,1 0-1,-1 0 1,1 0-1,-1 0 1,-3-2 145,0 2 0,0-1 0,0 0 1,0 1-1,0 0 0,-8 0 0,-24 12 3319,21-1-2093,15-11-1356,0 0 0,0 1-1,0-1 1,0 0 0,0 1 0,0-1-1,0 0 1,0 1 0,0-1-1,0 0 1,0 1 0,0-1 0,0 0-1,0 1 1,1-1 0,-1 0-1,0 1 1,0-1 0,0 0 0,0 0-1,0 1 1,1-1 0,-1 0-1,0 1 1,0-1 0,1 0 0,-1 0-1,0 0 1,0 1 0,1-1-1,-1 0 1,0 0 0,1 0 0,-1 0-1,0 1 1,1-1 0,-1 0-1,0 0 1,1 0 0,-1 0 0,1 0-1,5 2 106,1 0 0,0-1 0,-1 0 0,1 0 0,0-1 0,-1 0 0,1 0 0,0 0 0,12-3 0,61-16 1895,-69 16-1407,0 0 0,0-1 1,0 0-1,-1-1 0,0 0 0,0-1 0,0 0 0,9-8 0,-18 14-605,0-1 0,0 0 0,0 0 0,0 1 0,0-1 0,0 0 0,-1 0 0,1 0 0,0 0 0,-1 0 0,1 0 0,-1 0 0,1 0 0,-1 0 0,0 0 0,1 0 0,-1 0 0,0-1 0,0 1 0,1 0 0,-1 0 0,0 0 0,0 0 0,0-1 0,-1 1 0,1 0 0,0 0 0,0 0 0,-1 0 0,1 0 0,0 0 0,-1 0 0,0-2 0,-2 0 0,0 0 0,0 0 0,0 0 0,-1 0 0,1 1 0,-1-1 0,0 1 0,1 0 0,-7-2 0,-13-7-17,-1 2 1,-1 1-1,-32-6 0,-97-12-116,-125-2 17,-1076-16-2177,1326 44 1972,-260 13-2812,284-13 3045,0 1 1,0 0-1,1 0 0,-1 0 1,1 0-1,-8 4 0,11-5 77,1 1 1,0-1-1,0 0 0,0 0 0,-1 0 0,1 0 0,0 1 1,0-1-1,0 0 0,-1 0 0,1 0 0,0 1 0,0-1 1,0 0-1,0 0 0,0 0 0,0 1 0,0-1 1,0 0-1,-1 0 0,1 1 0,0-1 0,0 0 0,0 1 1,0-1-1,0 0 0,0 0 0,0 1 0,0-1 0,1 0 1,-1 0-1,0 1 0,0-1 0,0 0 0,0 0 0,0 1 1,0-1-1,0 0 0,1 0 0,-1 0 0,0 1 0,0-1 1,0 0-1,0 0 0,1 0 0,-1 0 0,0 1 1,0-1-1,0 0 0,1 0 0,-1 0 0,0 0 0,0 0 1,1 0-1,-1 1 0,8 2-174,0 0 1,0 0-1,0-1 0,0 0 1,14 2-1,81 7 137,152-2 0,108-24-312,-159 4 43,-123 10 61,30-3 422,-41-10 8072,-73 15-8038,1 1-141,1-1 0,-1 0 0,0 1 0,1-1 0,-1 1 0,1 0 0,-1-1 0,1 1 0,0 0 1,-1 0-1,1 0 0,-1 2 0,2-3-54,0 0 1,0 0 0,-1 0 0,1 0-1,0 0 1,0 0 0,0 0-1,0 0 1,0 0 0,0 0 0,0 0-1,1 0 1,-1 0 0,0 0-1,1-1 1,-1 1 0,0 0 0,1 0-1,-1 0 1,2 1 0,0 0-10,0 0 0,0-1 0,0 1 1,0 0-1,0-1 0,1 1 0,-1-1 1,1 0-1,-1 0 0,1 0 0,0 0 1,-1-1-1,1 1 0,0 0 0,-1-1 0,1 0 1,0 0-1,4 0 0,3-1 4,1 0 0,-1-1 0,1 0 0,-1-1 0,0 0 0,0 0 0,0-1 0,-1 0 0,1-1 0,-1 0 0,0-1 0,12-9 0,-19 14 0,0-1 0,0 1 0,0-1 0,-1 1 0,1-1 0,0 0 0,-1 0-1,1 1 1,-1-1 0,1 0 0,-1-1 0,0 1 0,0 0 0,0 0 0,0 0 0,0-1 0,-1 1-1,1 0 1,-1-1 0,1 1 0,-1-4 0,0 4 0,-1-1 1,0 1-1,0-1 0,0 1 1,0-1-1,0 1 0,0 0 1,-1-1-1,1 1 0,-1 0 1,1 0-1,-1 0 0,0 0 0,0 0 1,0 0-1,-2-1 0,-10-6-8,0 0-1,0 1 1,-1 1-1,-28-11 0,-8-1-258,0 2-1,-79-16 0,124 32-85,0 0-1,-1 0 0,1 0 0,0 1 0,0 0 0,-1 1 0,1 0 0,0-1 1,0 2-1,0-1 0,0 1 0,0 0 0,-6 3 0,11-5 325,0 1 0,0-1 0,0 1 0,0-1 0,0 1 0,0 0 0,0-1 0,0 1 0,1 0 0,-1 0 0,0-1 0,0 1 0,1 0 0,-1 0 0,1 0 0,-1 0 0,0 0 0,1 0 0,0 0 0,-1 0 0,1 0 0,0 0 0,-1 0 0,1 1 0,0-1 0,0 0 0,0 0 0,0 0 0,0 0 0,0 0 0,1 0 0,-1 0 0,0 1 0,0-1 0,1 0 0,-1 0 0,1 0 0,-1 0 0,1 0 0,-1 0 0,2 1 0,1 2-135,0 0 1,1 1 0,0-1 0,0 0 0,0-1 0,1 1 0,4 2-1,7 3 113,-1-1-1,1-1 0,0 0 1,1-2-1,-1 1 0,1-2 0,0 0 1,18 1-1,491 50-2979,13-42 1613,-458-12 1183,390 1-1065,-373-3 5320,-3 0 4273,-65 0-6319,-26 1-1549,-5-1-271,-39-3-654,14 2 728,-1028-58-166,1182 73-257,377 33-441,278 18-1715,-516-57-7669,-90-8 10421,-77 1 3864,-78 0-2472,6 1-206,1-2 0,-1-1 0,52-9 0,-78 10-1568,-1 1 1,1 0-1,-1 0 0,0-1 0,1 1 0,-1-1 0,1 1 0,-1-1 0,0 1 0,1-1 0,-1 0 0,0 0 0,0 1 0,0-1 0,1 0 0,-1 0 0,0 0 0,0-1 1,-1 1-1,1 0 0,0 0 0,0 0 0,0-1 0,0-1 0,-1 1-15,0 1 0,0-1 0,-1 1 1,1-1-1,-1 1 0,1-1 0,-1 1 1,0 0-1,1-1 0,-1 1 0,0 0 0,0-1 1,0 1-1,0 0 0,0 0 0,0 0 0,0 0 1,-2-2-1,-9-6-25,0 1 0,0 0 1,-21-9-1,8 6-59,0 1 0,-1 1 0,0 2 0,-1 0 0,1 2 0,-42-3 1,-169 5-1935,175 4 478,29-1 836,-48 3-7517,48 2 8070,32-5 157,0 1-1,0-1 1,0 0 0,0 0 0,0 0 0,0 1-1,0-1 1,0 0 0,0 1 0,0-1 0,1 1-1,-1-1 1,0 1 0,0-1 0,0 1-1,1-1 1,-1 1 0,0 0 0,0 1 0,1-2-6,0 1 0,0-1 0,0 1 0,1-1 0,-1 1 0,0-1 0,0 1 0,1-1 0,-1 0 0,0 1 0,0-1 0,1 1 0,-1-1 0,1 0 0,-1 1 0,0-1 0,1 0 0,-1 1 0,1-1 0,-1 0 0,1 0 0,-1 1 0,1-1 0,0 0 1,44 14-15,31-2-234,104 3 1,83-13-421,-180-2 459,-60 0 893,194-2 9106,-244-5-7076,-19-5-3227,-107-8 132,-237-1 0,351 20 333,-619 6-901,-1 24-51,340-13 501,203-11 574,-144 7-2905,7 15-4312,108-3 7992,-72 10 34,144-27 5869,-89 10-251,62-9-6756,-178-8 0,218-4 315,1-3 0,-110-26 0,166 32-64,1 1-1,0 0 0,-1-1 1,1 0-1,0 0 0,-1 1 0,1-1 1,0-1-1,0 1 0,0 0 0,0 0 1,0-1-1,0 1 0,0-1 0,1 0 1,-1 1-1,0-1 0,-2-4 0,4 5 0,0 0 0,0 1 0,0-1 0,0 0 0,0 0 0,0 0 0,1 1 0,-1-1 0,0 0 0,0 0 0,1 1 0,-1-1 0,0 0 0,1 1 0,-1-1 0,1 0 0,-1 1 0,1-1 0,-1 0 0,2 0 0,24-18 0,33-8-69,2 2 0,0 2-1,67-14 1,2-2-275,-109 32 3,99-32-370,-82 25-2822,-95-52 6160,85 67-2526,190 18-416,280 20-1971,-401-37-2256,50 5-582,-318-9 5124,82 3 0,-99-1 1107,177 0-1,0 0 0,1 2 1,-15 2-1,24-4-1075,0 0 0,1 0 0,-1 0 0,0 0 0,1 0-1,-1 0 1,0 1 0,1-1 0,-1 0 0,1 0 0,-1 0-1,0 1 1,1-1 0,-1 0 0,1 1 0,-1-1 0,1 1 0,-1-1-1,1 0 1,-1 1 0,1-1 0,-1 1 0,1-1 0,0 1-1,-1 0 1,1-1 0,0 1 0,-1-1 0,1 1 0,0 0 0,0-1-1,0 1 1,0-1 0,-1 1 0,1 0 0,0-1 0,0 1-1,0 0 1,0-1 0,0 1 0,1 0 0,-1-1 0,0 1 0,0 0-1,0-1 1,0 1 0,1-1 0,-1 1 0,1 0 0,2 3 37,0 0 0,0-1 1,0 0-1,1 0 1,0 0-1,-1 0 0,5 2 1,44 24-70,1-2 0,108 38 0,31-1-78,379 75 0,-178-77-1088,-3-18-4041,-278-31 4122,-107-12 1086,-1 0 0,1 0 0,0 0 0,-1 0 0,1 1 0,7 3 0,-11-4 0,-1-1 0,0 0 0,1 0 0,-1 0 0,0 1 0,0-1 0,1 0 0,-1 0 0,0 1 0,1-1 0,-1 0 0,0 0 0,0 1 0,0-1 0,1 0 0,-1 1 0,0-1 0,0 0 0,0 1 0,0-1 0,0 1 0,0-1 0,0 0 0,0 1 0,1-1 0,-1 0 0,0 1 0,-1-1 0,1 1 0,0-1 0,0 0 0,0 1 0,0-1 0,0 0 0,0 1 0,0-1 0,0 0 0,-1 1 0,1-1 0,0 0 0,0 1 0,0-1 0,-1 1 0,-4 3 0,-1-1 0,0 1 0,1-1 0,-1 0 0,0 0 0,0-1 0,-12 3 0,-80 23 0,-115 17 0,-104-1 0,101-15 0,178-24 0,-39 7 0,70-11 0,0 1 0,0 0 0,0 0 0,0 1 0,1 0 0,-1 0 0,-6 4 0,13-7 0,0 0 0,-1 1 0,1-1 0,0 0 0,0 0 0,0 0 0,-1 0 0,1 0 0,0 0 0,0 1 0,0-1 0,0 0 0,-1 0 0,1 0 0,0 1 0,0-1 0,0 0 0,0 0 0,0 0 0,0 1 0,0-1 0,0 0 0,-1 0 0,1 1 0,0-1 0,0 0 0,0 0 0,0 1 0,0-1 0,0 0 0,0 0 0,0 0 0,0 1 0,1-1 0,-1 0 0,0 0 0,0 1 0,13 5 0,16-3 0,0 0 0,0-2 0,42-4 0,-51 2 0,99-6 0,161-30 0,-270 35 0,-1 0 0,1 0 0,-1-1 0,10-4 0,-19 7 0,0 0 0,0 0 0,0 0 0,1 0 0,-1 0 0,0 0 0,0 0 0,0-1 0,0 1 0,0 0 0,1 0 0,-1 0 0,0 0 0,0 0 0,0 0 0,0 0 0,0 0 0,0-1 0,0 1 0,0 0 0,1 0 0,-1 0 0,0 0 0,0 0 0,0-1 0,0 1 0,0 0 0,0 0 0,0 0 0,0 0 0,0 0 0,0-1 0,0 1 0,0 0 0,0 0 0,0 0 0,0 0 0,0-1 0,0 1 0,0 0 0,0 0 0,0 0 0,0 0 0,0 0 0,0-1 0,-1 1 0,1 0 0,0 0 0,0 0 0,0 0 0,0 0 0,0 0 0,0-1 0,-17-4 0,-35-1 0,-88 0 0,98 5 0,-766 0 0,777 2-9,51-2 53,41-4-483,33-10 5203,11-1 2243,-104 15-6911,1 1 0,-1-1 0,0 1 0,1 0 0,-1 0 0,1-1 0,-1 1 0,1 0 0,-1 0-1,1 0 1,-1 1 0,1-1 0,-1 0 0,1 1 0,-1-1 0,1 1 0,-1-1 0,0 1 0,1-1-1,-1 1 1,0 0 0,1 0 0,-1 0 0,0 0 0,0 0 0,0 0 0,0 0 0,0 0 0,0 0 0,0 1-1,0-1 1,-1 0 0,1 0 0,0 1 0,-1-1 0,2 3 0,7 13-267,-5-12 167,0 0 1,0 0-1,0 0 0,1 0 1,-1-1-1,1 0 0,0 0 1,1 0-1,-1 0 0,1-1 0,0 0 1,10 4-1,6 0-45,1 0 0,29 4 1,-48-11 42,140 22-596,1-7 0,179-5 0,-238-14-2756,-84 4 3284,0 0 1,0 0-1,0-1 1,0 1-1,0-1 1,0 1-1,0-1 1,0 0-1,0 1 1,-1-1-1,1 0 1,0 0-1,3-3 1,-8-3-329,-13-1-382,-11 0 392,0 1 0,0 2 0,-39-3 1,-94 1-69,110 5-195,-33 0 1967,21 2 3645,-68 9-1,60 2-5920,2-2 964,0-2 0,-1-4 0,-77-6 0,43 1 0,90 3 0,32 5 0,39 5-88,63 3 0,939 19-1164,-911-35-1334,290-40 0,-366 32 4440,118-1 0,-99 8 11,-49 1-1522,0-3-1,44-10 0,-87 15-342,0 0 0,0 0 0,1 0 0,-1 0 0,0 0 0,0 0 0,0 1 0,0-1 0,0 0 0,1 0 0,-1 0 0,0 0 0,0 0 0,0 0 0,0 0 0,0 0 0,1 0 0,-1 0 0,0 0 0,0 0 0,0-1 0,0 1 0,0 0 0,1 0 0,-1 0 0,0 0 0,0 0 0,0 0 0,0 0 0,0 0 0,0 0 0,0 0 0,1-1 0,-1 1 0,0 0 0,0 0 0,0 0 0,0 0 0,0 0 0,0 0 0,0-1 0,0 1 0,0 0 0,0 0 0,0 0 0,0 0 0,0 0 0,0 0 0,0-1 0,0 1 0,0 0 0,0 0 0,0 0 0,0 0 0,0 0 0,0-1 0,0 1 0,0 0 0,0 0 0,0 0 0,0 0 0,0 0 0,0-1 0,0 1 0,0 0 0,-1 0 0,1 0 0,-15-6 0,-26-3 0,-112-5-433,-216 7 1,237 8 96,-44-2-46,-306 4-2924,393 2-4612,57 1 5496,33-5 2452,1 0 0,-1 0 0,0 0 1,1 0-1,-1-1 0,1 1 1,0 0-1,-1-1 0,1 1 0,-1-1 1,1 0-1,0 0 0,-1 1 0,1-1 1,3-1-1,387 37-105,8-28 268,-286-7 4,-17 1 627,180-4 4520,-248-2-3766,0-1 0,0-2 1,-1 0-1,49-21 0,-39 13-1392,56-12-1,-64 20-185,-14 3 0,0 0 0,30-2 0,-46 6 0,1 0 0,-1 0 0,1 0 0,0 1 0,-1-1 0,1 0 0,0 0 0,-1 0 0,1 1 0,-1-1 0,1 0 0,-1 1 0,1-1 0,0 0 0,-1 1 0,1-1 0,-1 1 0,0-1 0,1 1 0,-1-1 0,1 1 0,-1-1 0,0 1 0,1-1 0,-1 1 0,0 0 0,0-1 0,1 1 0,-1-1 0,0 1 0,0 0 0,0-1 0,0 1 0,0 0 0,0-1 0,0 1 0,0 0 0,0-1 0,0 1 0,0-1 0,0 1 0,-1 0 0,1 0 0,-12 39 0,7-23 0,4-11 1,-1 1-1,0-1 1,0 1-1,0-1 0,-1 0 1,0 0-1,-5 9 1,7-14-2,0 0-1,0 0 1,0 0 0,-1 0 0,1 0 0,0 0-1,-1 0 1,1 0 0,0 0 0,-1-1 0,1 1 0,-1-1-1,0 1 1,1-1 0,-1 1 0,1-1 0,-1 0 0,0 0-1,1 0 1,-1 0 0,1 0 0,-1 0 0,0 0-1,1-1 1,-1 1 0,1 0 0,-1-1 0,1 0 0,-1 1-1,1-1 1,-1 0 0,1 0 0,0 1 0,-1-1 0,1 0-1,-2-2 1,-8-6-441,0-1 0,1 0 0,1-1 0,0 0 0,0 0 0,1-1 0,-13-23-1,-17-24-4986,31 51 4961,0-1 1,-1 1-1,0 1 0,0-1 1,0 2-1,-15-10 1,22 15 478,-1 0 1,0 0 0,0-1-1,0 1 1,0 0 0,0 1-1,0-1 1,0 0 0,-1 1-1,1-1 1,0 1 0,0 0-1,-1-1 1,1 1 0,0 0-1,0 0 1,0 1-1,-1-1 1,1 0 0,0 1-1,0-1 1,0 1 0,-1 0-1,1 0 1,0 0 0,0 0-1,0 0 1,1 0 0,-1 1-1,0-1 1,0 0 0,1 1-1,-1-1 1,1 1 0,-1 0-1,1 0 1,-2 3 0,-1 2-20,0 1 1,1 0 0,0 0 0,1 1-1,-1-1 1,2 0 0,-1 1 0,1-1 0,0 1-1,1 0 1,0-1 0,2 12 0,-2-16-88,1-1 1,-1 0-1,1 1 1,0-1-1,0 0 1,1 0-1,-1 0 1,1 0-1,-1 0 1,1 0-1,0 0 1,0 0-1,0 0 1,4 3-1,-4-5 32,0 1-1,1-1 1,-1 0-1,1 0 1,-1 0 0,1 0-1,-1 0 1,1 0 0,-1-1-1,1 1 1,0-1-1,-1 1 1,1-1 0,0 0-1,0 0 1,-1-1-1,1 1 1,0-1 0,-1 1-1,6-2 1,3-2 60,0-1-1,0 0 1,0-1 0,-1 0-1,1 0 1,-2-1 0,1 0 0,-1-1-1,0 0 1,0-1 0,-1 0-1,12-17 1,-10 14 1,-2-1-1,1-1 1,-2 1 0,0-1 0,-1-1-1,0 1 1,-1-1 0,0 0-1,3-23 1,-8 34 2,1 1 0,-1-1 0,0 0 0,0 1 0,0-1 0,0 0 0,-1 1 0,0-1 0,1 1 0,-1-1 0,0 1 0,-1-1 0,1 1 0,-1-1 0,1 1 0,-1 0 0,0 0 0,0 0 0,-1 0 0,1 0 0,-1 1 0,1-1 0,-1 1 0,0-1 0,0 1 0,0 0 0,0 0 0,0 0 0,0 1 0,-1-1 0,1 1 0,0 0 0,-5-2 0,-10-1 0,0 0 0,-1 1 0,1 1 0,-1 1 0,-20 1 0,28 0 0,1 0 0,-1 1 0,1 1 0,-1-1 0,1 2 0,-20 6 0,25-7 0,0 0 0,1 0 0,0 1 0,-1 0 0,1-1 0,0 1 0,0 1 0,1-1 0,-1 0 0,1 1 0,0 0 0,-1 0 0,2 0 0,-1 0 0,0 0 0,1 1 0,-2 4 0,2 1 22,5-9 27,-2-2-44,0 0 0,-1 0 0,1-1 0,0 1 0,0 0 0,-1 0 0,1 0 0,0-1 0,-1 1 0,0 0 0,1-1 0,-1 1 0,1-2 0,0-6 17,-1 1 0,0 0 0,0-1 0,-1 1 0,1 0 0,-2 0 0,1-1 0,-1 1 0,-5-12 0,5 16 0,1-1 0,-1 0 0,-1 1 0,1 0 0,0-1 0,-1 1 0,0 0 0,0 0 0,0 0 0,-1 1 0,1-1 0,-1 1 0,0 0 0,0 0-1,0 0 1,0 1 0,-7-4 0,9 6-22,1-1 0,-1 0-1,0 1 1,-1-1-1,1 1 1,0 0-1,0 0 1,0 0-1,0 0 1,0 0-1,0 0 1,0 1-1,0-1 1,0 0-1,0 1 1,0 0-1,0-1 1,0 1-1,0 0 1,-2 2 0,0 0 13,1 0 0,0 0 0,0 0 0,0 0 0,1 0 0,-1 1 0,1-1 0,-1 1 0,-2 6 0,0 3-30,0 0 0,1 0-1,0 1 1,1 0-1,-2 16 1,4-22 26,1 0 1,-1 0-1,1-1 1,1 1-1,-1 0 0,2 0 1,-1-1-1,1 1 1,0 0-1,4 10 0,-3-13-42,0 0 0,-1-1-1,2 1 1,-1-1 0,0 0-1,1 0 1,0 0-1,0 0 1,0-1 0,0 0-1,0 0 1,1 0-1,0 0 1,-1 0 0,1-1-1,7 2 1,10 4-28,1-2 1,-1-1-1,40 5 0,-48-9 53,-1 0 0,1-1 0,-1 0-1,1-1 1,-1-1 0,1 0-1,22-7 1,-30 7 56,-1 0 0,0-1 1,0 0-1,0 0 0,0 0 0,0-1 0,-1 1 0,1-1 0,-1 0 1,0-1-1,0 1 0,-1-1 0,1 1 0,-1-1 0,5-10 0,-7 11 53,1 0 0,-1 0 0,1 0-1,-1 0 1,-1 0 0,1 0 0,0 0-1,-1 0 1,0 0 0,0 0-1,0-1 1,-1 1 0,1 0 0,-10-63 8157,11 67-8145,0 0 1,1 0-1,9-1-251,0 0-1,0 1 1,12 2 0,-5-1 393,43-1-2890,80-8 0,-111 3 1592,0 0 1,-1-2 0,0-1 0,47-20 0,-64 22 1259,0 0 573,0 1 0,1 0 0,16-4 0,-27 8-632,1 1 0,-1 0 1,0-1-1,0 1 0,1 0 0,-1 0 0,0 0 1,1 1-1,-1-1 0,5 2 0,-6-2-119,0 1-1,0-1 0,0 1 1,0 0-1,0-1 0,-1 1 0,1 0 1,0-1-1,0 1 0,-1 0 1,1 0-1,0 0 0,-1 0 1,1 0-1,0 0 0,-1 0 1,0 0-1,1 0 0,-1 0 1,0 0-1,1 0 0,-1 0 1,0 2-1,0 9 462,-1-1 1,0 1-1,0-1 1,-1 1-1,-1-1 1,0 0-1,-1 0 1,-9 21 0,-2 7 217,-10 38 2157,18-65-2516,3-20-370,2-29-385,2 32 359,0-9-11,-1-39-1663,2 49 1389,-1 0 0,0 0 0,1 0-1,0 0 1,0 0 0,0 0 0,1 0 0,-1 0-1,5-7 1,-6 11 308,0-1 0,1 1 0,-1 0 0,0 0-1,0 0 1,0 0 0,1-1 0,-1 1 0,0 0 0,0 0-1,1 0 1,-1 0 0,0 0 0,0 0 0,1 0 0,-1-1 0,0 1-1,0 0 1,1 0 0,-1 0 0,0 0 0,1 0 0,-1 0-1,0 0 1,0 1 0,1-1 0,-1 0 0,0 0 0,0 0-1,1 0 1,-1 0 0,0 0 0,0 0 0,1 0 0,-1 1 0,0-1-1,0 0 1,0 0 0,1 0 0,-1 1 0,0-1 0,0 0-1,0 0 1,0 0 0,1 1 0,-1-1 0,0 0 0,0 0-1,0 1 1,8 14-726,-8-14 647,6 14-1195,-5-11 872,0 0 0,1 0 0,-1 0 0,1-1 0,0 1 0,0 0 0,0-1 0,0 1 0,0-1 0,16 15-1664,-17-18 2080,-1 0 0,1 0 0,0 0 0,-1 0 0,1 0 0,0 0 0,-1 0 0,1 0 0,0-1 0,-1 1 0,1 0 0,0 0 0,-1-1 0,1 1 0,-1 0 0,1-1 0,0 1 0,-1-1 0,1 1 0,-1-1 0,1 1 0,-1-1 0,0 1 0,1-1 1,-1 1-1,1-1 0,-1 0 0,0 1 0,0-1 0,1 0 0,-1 1 0,0-1 0,0 0 0,0 1 0,0-1 0,0-1 0,7-31 379,-6 27-115,0 2-25,0 0-1,0 1 1,0-1 0,0 0 0,1 1 0,-1-1-1,1 1 1,4-6 0,-5 8-216,0 0 1,0 0-1,-1 0 0,1 0 1,0 0-1,1 0 1,-1 1-1,0-1 1,0 0-1,0 1 0,0-1 1,1 1-1,-1-1 1,0 1-1,0 0 1,1-1-1,-1 1 0,0 0 1,0 0-1,1 0 1,-1 0-1,0 0 0,1 0 1,-1 0-1,0 1 1,1-1-1,-1 0 1,0 1-1,0-1 0,1 1 1,0 0-1,4 3-43,0 0-1,0 1 1,0 0-1,-1 0 1,0 0-1,0 0 0,-1 1 1,1 0-1,-1 0 1,4 7-1,4 6-29,-7-12 28,77 102-1718,-68-92 1439,0-1 0,2-1 1,0 0-1,22 15 0,-36-28 304,1 0 0,0 0 0,-1-1 0,1 1 0,0-1 0,0 0 0,0 0 0,0 0 0,0 0-1,0-1 1,0 1 0,1-1 0,-1 1 0,0-1 0,0 0 0,4-1 0,-6 1-3,0-1 0,0 1-1,1-1 1,-1 0 0,0 1-1,0-1 1,0 0 0,0 0 0,0 0-1,0 0 1,0 0 0,0 0 0,0 0-1,0 0 1,0 0 0,-1 0-1,1 0 1,0 0 0,-1-1 0,1 1-1,-1 0 1,1 0 0,-1-1 0,0 1-1,0 0 1,1-1 0,-1 1-1,0-1 1,0 1 0,0 0 0,0-1-1,-1 1 1,1 0 0,0-1 0,-1 1-1,0-2 1,1 2 6,0 0 1,0-1-1,0 1 1,0 0-1,0 0 0,-1 0 1,1 0-1,-1-1 1,1 1-1,-1 0 0,1 0 1,-1 0-1,1 0 1,-1 0-1,0 0 1,0 0-1,1 0 0,-1 0 1,0 0-1,0 1 1,0-1-1,0 0 0,0 1 1,-2-2-1,1 2-11,1 0 1,-1 0-1,1 0 1,-1 0-1,1 0 0,-1 0 1,1 1-1,-1-1 0,1 1 1,-1-1-1,1 1 0,-1-1 1,1 1-1,-1 0 1,1 0-1,-2 1 0,-7 6 66,0 0 0,1 1 0,-14 15 0,19-18 144,-4 2 93,0-1-1,-1 1 1,0-1-1,0-1 1,0 1 0,-1-2-1,0 1 1,0-1 0,0-1-1,0 0 1,-18 4-1,9-3 1232,-37 3-1,-19-6 5640,73-2-7150,1 0-1,-1 1 0,1-1 1,0 0-1,-1 0 0,1-1 0,-1 1 1,1 0-1,0 0 0,-1-1 0,1 1 1,0 0-1,-1-1 0,1 1 1,0-1-1,-1 0 0,1 1 0,0-1 1,0 0-1,0 0 0,0 0 0,0 0 1,-2-2-1,3 0-23,-1 1 0,1-1 0,0 0 0,-1 0 1,1 0-1,0 0 0,1 1 0,-1-1 0,1 0 0,0-3 0,1-5 35,3-20-28,-1-1 0,-2 0 0,-2-45 0,-1 64-5,-1 1 1,0-1 0,-1 1-1,0 0 1,0 0 0,-2 0-1,1 1 1,-1-1 0,-1 1-1,0 0 1,-1 1 0,-9-12-1,-108-115-2615,48 132-6755,73 13 9204,1-1 1,-1 0-1,1 1 1,1-1-1,-1 1 1,1 0-1,0 0 1,1-1-1,0 1 1,0 0-1,1 0 1,0 0-1,0-1 1,1 1 0,3 7-1,-1-12 170,1-11 0,0-13 0,-3 6 109,0 0 0,0 0 0,-2 0-1,0-1 1,0 1 0,-5-21 0,4 30-75,0 0-1,-1 1 1,0 0 0,0-1 0,0 1 0,-1 0-1,0 0 1,0 0 0,0 1 0,-1-1-1,1 1 1,-1 0 0,0-1 0,0 2-1,-1-1 1,1 0 0,-1 1 0,0 0-1,0 0 1,-8-3 0,-7-2-98,-1 1 1,0 2-1,-1 0 0,1 1 0,-1 1 1,0 1-1,0 0 0,-30 4 0,-12 3-299,-99 20 0,158-24 357,-86 22-102,81-21 101,1 2 0,1-1 0,-22 55 6641,30-59-6603,0 1 0,1 0 0,-1 0 0,0 0-1,1-1 1,-1 1 0,0 0 0,0-1 0,1 1 0,-1 0 0,0-1 0,0 1 0,1 0-1,-1-1 1,0 1 0,0-1 0,0 1 0,0 0 0,0-1 0,0 1 0,1-1-1,-1 1 1,0 0 0,0-1 0,0 1 0,0-1 0,-1 1 0,1-1 0,0 1-1,0 0 1,0-1 0,0 1 0,0-1 0,0 1 0,-1 0 0,1-1 0,0 1 0,0 0-1,-1-1 1,-3-3-43,0 0-1,-1 1 0,1 0 1,-1-1-1,0 2 0,0-1 0,0 0 1,0 1-1,0 0 0,0 0 1,-1 1-1,1 0 0,-10-2 1,-8-3-61,-584-112-643,-17 55-1219,400 54-2980,-108 11 5177,125 1 529,176-4 1308,11 1-2103,0 0-1,0 1 1,-38 6-1,53-5-56,-1-1 0,1 1 0,0 0 0,0 0 0,0 0 0,0 1 0,0 0 0,0 0 0,1 0-1,0 0 1,-1 1 0,1 0 0,0 0 0,1 0 0,-1 0 0,1 1 0,0-1 0,-5 9 0,-144 287 89,127-255 2361,-29 76 0,54-121-2387,1 0 0,-1 0 0,0-1 0,0 1 0,0 0 0,0 0 0,0 0 0,1 0 0,-1 0 0,0 0 0,0 0 0,0 0 0,0 0 0,1 0 0,-1 0 0,0 0 0,0 0 0,0 0 0,0 0 0,0 0 0,1 0 0,-1 0 0,0 0 0,0 0 0,0 0 0,0 0 0,1 1 0,-1-1 0,0 0 0,0 0 0,0 0 0,0 0 0,0 0 0,0 0 0,0 0 0,1 1 0,-1-1 0,0 0 0,0 0 0,0 0 0,0 0 0,0 0 0,0 1 0,0-1 0,0 0 0,0 0 0,0 0 0,0 0 0,0 0 0,0 1 0,0-1 0,16-14-118,4-10-77,0-2 0,-1 0 0,-1-1 0,23-51 0,-20 38 1227,34-49 1,-54 87-987,1-1-1,-1 1 1,1 1-1,0-1 1,-1 0 0,1 0-1,0 1 1,0-1-1,0 1 1,0-1-1,0 1 1,0 0 0,1 0-1,-1 0 1,0 0-1,1 0 1,3-1-1,-4 3-17,0-1 0,0 0-1,-1 0 1,1 1-1,0-1 1,0 1 0,0-1-1,-1 1 1,1 0-1,0 0 1,-1 0 0,1 0-1,0 0 1,-1 0-1,1 0 1,-1 1 0,0-1-1,1 0 1,-1 1-1,0-1 1,0 1 0,0 0-1,1 2 1,4 6 265,-1 1 1,-1-1-1,0 1 1,0 0-1,-1 0 1,0 0-1,-1 1 1,0-1-1,-1 1 1,0-1-1,-2 14 1,-1 20 698,-14 70 0,6-56-1311,-1-5 317,7-42 0,1 1 0,1-1 0,0 1 0,0 0 0,1 0 0,1 0 0,2 22 0,-2-33 0,1 0 0,0 0 0,0 0 0,-1 0 0,1 0 0,1 0 0,-1 0 0,0 0 0,0-1 0,1 1 0,-1 0 0,1-1 0,0 1 0,-1-1 0,1 1 0,0-1 0,0 0 0,0 0 0,0 0 0,0 0 0,0 0 0,0 0 0,0-1 0,4 2 0,5 0 0,0-1 0,0 0 0,21-1 0,-29 0 0,354-14-356,-26 0-52,-162 13-111,75-2-75,-78-11-4371,-152 13 3670,63-12 1247,-34-2-1089,-18-27-4091,-25 42 5197,-1-1 0,1 0 1,-1 1-1,1-1 0,-1 0 0,0 1 0,0-1 0,0 0 0,-4-2 82,1 0-1,-1 1 0,0-1 1,0 1-1,0 0 0,-5-2 1,-84-30 10246,95 33-10239,20-13 841,79-28 612,186-52-1,-284 93-1514,12-2 27,-1-1 1,1 0-1,-1-1 1,0-1-1,0 0 1,22-15-1,-33 20-20,-1 0 0,0 0-1,1-1 1,-1 1 0,0 0-1,0-1 1,0 1 0,0-1-1,0 1 1,0-1 0,0 1-1,-1-1 1,2-3 0,-2 4-3,0 0 0,0 1 0,0-1 1,0 0-1,0 0 0,0 0 1,0 0-1,0 0 0,-1 1 0,1-1 1,0 0-1,-1 0 0,1 0 1,0 1-1,-1-1 0,1 0 0,-1 0 1,1 1-1,-1-1 0,0-1 1,-3 0-2,1-1 1,-1 1 0,0 0-1,0 0 1,0 0 0,0 0-1,0 1 1,0-1 0,-8 0-1,-41-7 1,-2 3 0,1 3 0,-95 5 0,114 0-6,0 2 1,1 1-1,-1 2 0,1 1 1,1 2-1,-41 17 0,73-27 8,0 1 0,0-1-1,1 0 1,-1 1 0,0-1-1,0 1 1,0-1 0,0 1 0,1-1-1,-1 1 1,0 0 0,0-1-1,1 1 1,-1 0 0,0 0 0,1 0-1,-1-1 1,1 1 0,-1 0-1,1 0 1,-1 2 0,1-2-2,0-1 0,1 1 1,-1 0-1,0-1 0,0 1 0,1 0 1,-1-1-1,1 1 0,-1 0 0,0-1 1,1 1-1,-1 0 0,1-1 1,0 1-1,-1-1 0,1 1 0,-1-1 1,1 0-1,0 1 0,-1-1 0,2 1 1,6 2-2,-1 0 0,1 0 1,0 0-1,10 1 0,26 3-32,1-2 0,90-1 1,92-20-452,-149 8-245,0-3 0,-1-4 0,97-32 1,-279-40-10433,65 76 11118,-40-7-1,-187-34 44,-1 12 0,-349-6 0,559 48 2063,73 1-868,109 13 2009,565 22-3815,3-39 133,-686 1 426,534-26 5955,-515 22-5741,-1 0 0,0-2 0,0 0-1,0-2 1,26-12 0,-36 14-148,16-4 369,39-9-1,-50 15-144,1-1-1,-1-1 1,-1 0 0,1-2-1,-1 0 1,24-14-1,-38 19-202,2-1-22,-1 1 1,0-1-1,0-1 1,0 1 0,5-6-1,-9 9-13,-1 0 0,1 0 0,-1 1 0,1-1-1,-1 0 1,1 0 0,-1 0 0,1 0 0,-1 0-1,0 0 1,0 0 0,1 1 0,-1-1 0,0 0-1,0 0 1,0 0 0,0 0 0,0 0 0,0 0 0,0 0-1,-1 0 1,1 0 0,0 0 0,0 0 0,-1 0-1,1 0 1,-1 0 0,1 1 0,-1-1 0,1 0-1,-1 0 1,1 0 0,-1 1 0,0-1 0,1 0 0,-1 1-1,0-1 1,1 0 0,-1 1 0,0-1 0,0 1-1,-1-1 1,-8-5-1,-1 1 1,1 1-1,-1 0 0,0 0 0,0 1 1,-1 0-1,1 1 0,-14-1 0,-100-3-140,114 6 113,-174 8-295,92 6-3570,6 11-6460,66-16 10353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2T07:17:15.1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2859 286 4915,'34'22'9914,"29"-4"-10372,-45-14 1190,99 19 419,212 12 0,126-23 711,634-40-3592,-1078 27 547,-424 49-7871,237-33 8216,-971 140-709,1015-123 1768,78-18 51,-84 13-1,-506-6 27,466-21-231,34 0 35,-829-2-425,945 2 214,-202-11-690,215 8 799,21-1 0,29-3 0,0 1 0,44-1 0,-17 2 0,175-15 0,79-6 0,1106-59 0,-927 60 0,-428 22 0,191-15 0,-242 15 0,-29-1 0,-48-3 0,-1042-51 0,972 53 0,-1808-41 5652,3344-6-6275,-1373 49 642,1056-107 337,-1030 102 329,-55 9-537,-14 1-91,-96 18-195,-90 16 22,-1181 168-1007,111-138 801,1240-68 374,52-1-205,260-31 516,-166 15 3796,-97 11-2475,-38 9-1413,-97 18 343,-189 57 0,221-48 647,59-14-984,22-13-277,0-1 0,0 0 0,0 1 0,0-1 0,0 0 0,0 1 0,0-1 0,0 0 0,0 0 0,1 1 0,-1-1 0,0 0 0,0 0 0,0 1 0,0-1 0,0 0 0,0 0 0,1 1 0,-1-1 0,0 0 0,0 0 0,0 1 0,1-1 0,-1 0 0,0 0 0,0 0 0,1 0-1,-1 1 1,0-1 0,0 0 0,1 0 0,-1 0 0,0 0 0,0 0 0,1 0 0,-1 0 0,0 0 0,1 0 0,-1 0 0,0 0 0,1 0 0,11 2-34,0-1 0,0 0 0,13-2-1,146-8-74,113-13-188,92-6 124,-222 18 29,1830-139-1836,-1729 127 522,-88 17-3720,-157 4 4968,1 2 0,-1-1 0,1 1 0,-1 1 0,20 5 0,-30-7 214,1 0-1,0 1 1,0-1-1,0 0 1,0 1-1,-1-1 1,1 1-1,0-1 1,0 1-1,-1-1 0,1 1 1,0-1-1,-1 1 1,1 0-1,-1 0 1,1-1-1,-1 1 1,1 0-1,-1 0 1,0-1-1,1 1 0,-1 0 1,0 0-1,1 0 1,-1 0-1,0 0 1,0-1-1,0 1 1,0 0-1,0 0 1,0 0-1,0 0 0,0 0 1,0 0-1,0 0 1,-1-1-1,1 1 1,0 0-1,0 0 1,-1 0-1,1 0 0,-1-1 1,1 1-1,-2 1 1,-1 3-7,-1-1-1,0 1 1,0-1 0,0 0 0,-9 7 0,-18 10-94,-1 0 1,-1-3 0,-1 0-1,0-3 1,-43 14 0,-190 48-499,225-67 294,9-1-130,6-3 110,0 1 0,-39 17 1,56-17 494,10-7-171,0 0 0,0 0 0,0 0 1,0 0-1,0 1 0,0-1 0,0 0 1,-1 0-1,1 0 0,0 0 1,0 1-1,0-1 0,0 0 0,0 0 1,0 0-1,0 0 0,1 1 0,-1-1 1,0 0-1,0 0 0,0 0 1,0 0-1,0 0 0,0 1 0,0-1 1,0 0-1,0 0 0,0 0 0,0 0 1,0 0-1,1 0 0,-1 1 1,0-1-1,0 0 0,0 0 0,0 0 1,0 0-1,1 0 0,-1 0 0,0 0 1,0 0-1,0 0 0,1 0 1,10 3 64,1 0 1,-1-1 0,1 0-1,0-1 1,0-1 0,15 0-1,-1 0 58,1082-27-1320,-1068 25 2347,48 4 1,97 22 6627,-1-1-3124,-85-20-4657,-64-3 0,0 1 0,-1 2 0,52 10 0,138 29-298,-37-9-605,-142-24-986,1-2-1,0-2 1,48-1-1,39-21 9626,-127 13-7379,-4 1-247,0 1 1,0-1 0,0 0-1,0 1 1,0-1 0,-1 0 0,1 0-1,-1 0 1,0 0 0,2-5-1,-1-5-389,0 0 0,-1 0 0,-1 0 0,-1-26 0,0 17 536,0-14-371,-3-51-924,3 80 888,0 0 1,0 0 0,-1 0-1,0 0 1,-1 0 0,1 0-1,-1 1 1,-1-1-1,-5-8 1,2 6-192,0 0-1,0-1 1,1 0 0,1 0 0,0-1-1,0 0 1,1 1 0,0-2-1,1 1 1,-3-14 0,6 23 342,-6-27-1697,2 96-4088,6-47 6270,0 0 0,2 0-1,1-1 1,13 31 699,-15-56-906,0-12 49,3-99-516,-6 99 682,0 1 0,-2 0 0,0 0 0,-12-35 960,11 56-1198,0 17-297,2 3-668,2 0 0,0 0-1,2-1 1,1 1 0,0-1 0,14 40 0,-18-63 669,0 1 0,0-1 0,0 1 0,0-1 0,1 0 0,-1 1 0,0-1 0,0 1 0,0-1 0,0 0 0,0 1 0,1-1 0,-1 1 0,0-1 0,0 0 0,1 1 0,-1-1 0,1 1-160,0 0 160,-1-1 0,1 0 0,-1 0 0,0 0 0,1 0 0,-1 1 0,1-1 0,0 0 0,4-12-748,0-27 466,-2-118 319,-27 28 11321,19 127-11049,-19-16 107,3-4 587,15 15-750,0 1 1,-1 0 0,0 0-1,0 0 1,0 0-1,-11-5 1,17 11-208,0-1 1,0 1 0,-1 0-1,1 0 1,0 0 0,0 0-1,-1 0 1,1 0-1,0 0 1,0 0 0,-1 0-1,1 1 1,0-1-1,0 0 1,-1 1 0,1-1-1,0 1 1,0-1 0,0 1-1,0 0 1,0-1-1,0 1 1,0 0 0,0 0-1,0 0 1,0 0 0,0 0-1,1 0 1,-1 0-1,0 0 1,1 0 0,-1 0-1,1 0 1,-2 2-1,-17 47-64,18-46 60,-56 244-726,31-120-941,13-80-2830,13-48 4436,0 1 1,0 0 0,0 0-1,-1-1 1,1 1-1,0 0 1,0-1 0,-1 1-1,1 0 1,0-1-1,-1 1 1,1-1 0,-1 1-1,1 0 1,-1-1-1,1 1 1,-1-1 0,1 1-1,-1-1 1,1 0-1,-1 1 1,0-1 0,1 1-1,-2-1 1,-6-12-725,1-30 240,5-80-1205,3 89 1784,-1 1 1,-2-1-1,-15-58 707,16 90-726,-3 25-48,1-1 0,1 1 0,2 43 0,0-18-28,-2 3-70,1-21 741,0-1 1,2 1-1,6 32 0,-4-52-237,1-14-349,2-23-155,47-324-1126,-38 210-3815,-22 191 5296,-3-1 1,-2-1-1,-36 94 1,47-140-11,-2 5 135,0-1 0,0 0 0,-1 1 0,-8 11 0,11-17-314,1-1 0,-1 0 0,0 0 0,0 0 0,0 0 0,0 0 0,0-1 0,0 1 0,0 0 0,0 0 0,-1-1 0,1 1 0,0 0 0,0-1 0,-1 1 0,1-1 0,0 0 0,-1 1 0,1-1 0,0 0 0,-1 0 0,1 0 0,0 0 0,-1 0 0,1 0 0,0 0 0,-1-1 0,1 1 0,0 0 0,-1-1 0,1 1 0,0-1 0,0 1 0,-1-1 0,1 0 0,-1-1 0,-7-4-30,1-1 0,0 0 0,0-1-1,1 0 1,0 0 0,1-1 0,-1 1 0,-5-14 0,-41-85-346,37 72 115,8 16 36,-1-1 274,-1-1 1,-21-30 0,31 50-92,-1 0 1,0 0-1,0-1 0,0 1 1,0 0-1,-1 0 0,1 0 1,0 0-1,0 0 1,-1 0-1,1 1 0,0-1 1,-1 0-1,-1 0 1,2 1-4,1 0 1,-1 0-1,1 0 1,-1 0-1,0 0 1,1 0 0,-1 0-1,1 0 1,-1 1-1,0-1 1,1 0-1,-1 0 1,1 1 0,-1-1-1,1 0 1,-1 0-1,1 1 1,-1-1-1,1 1 1,-1-1 0,1 0-1,-1 1 1,0 0-1,-1 3-84,0 0 0,0 0 0,0 0 1,1 0-1,0 0 0,-1 0 0,1 0 0,0 6 0,-3 21-556,2 0 0,2 1 0,1-1 1,5 39-1,32 120 1962,-38-188-1205,0 0-1,1 0 1,-1 0-1,0-1 1,1 1 0,0 0-1,-1 0 1,1-1-1,0 1 1,0 0-1,0-1 1,0 1 0,0-1-1,0 0 1,0 1-1,1-1 1,-1 0 0,1 0-1,-1 1 1,2 0-1,-1-3-67,-1 1 1,1 0-1,-1-1 0,1 1 0,-1-1 0,0 1 0,1-1 0,-1 1 0,0-1 0,1 0 0,-1 0 0,0 0 0,0 0 0,0 0 0,0 0 0,0 0 1,0 0-1,0 0 0,0-1 0,0 1 0,0 0 0,-1-1 0,1 1 0,-1 0 0,2-3 0,17-34-55,25-73 1,9-17-406,-45 110-102,1 1 1,1 1 0,0 0-1,21-24 1,-30 39 497,-1 0 0,1-1 0,0 1 0,0 0 0,0 0 1,0 0-1,0 0 0,0 0 0,1 0 0,-1 1 0,0-1 0,0 0 0,1 1 0,-1-1 1,0 0-1,1 1 0,-1 0 0,1-1 0,-1 1 0,0 0 0,1 0 0,-1 0 1,1-1-1,-1 2 0,1-1 0,-1 0 0,1 0 0,-1 0 0,0 1 0,1-1 1,-1 1-1,0-1 0,1 1 0,-1-1 0,0 1 0,1 0 0,-1 0 0,0 0 1,0-1-1,0 1 0,0 0 0,0 0 0,0 1 0,0-1 0,0 0 0,0 0 1,0 0-1,-1 1 0,1-1 0,0 3 0,4 6-10,-1 0 1,0 1 0,-1-1-1,0 1 1,2 13-1,4 118 3546,-6-84-2061,-4-71-966,2 1 0,-1 0 1,2-1-1,-1 1 1,2 0-1,0-1 1,0 1-1,1 1 1,9-20-1,-13 30-420,1 0 0,-1 0 1,1 0-1,-1 0 0,1-1 0,0 1 1,0 0-1,-1 1 0,1-1 0,0 0 1,0 0-1,0 0 0,0 0 0,0 1 1,0-1-1,0 0 0,0 1 0,0-1 1,0 1-1,2-2 0,-2 3-44,0-1-1,0 0 1,0 1-1,-1-1 1,1 0 0,0 1-1,-1-1 1,1 1-1,0-1 1,-1 1 0,1-1-1,0 1 1,-1-1-1,1 1 1,-1 0-1,1-1 1,-1 1 0,1 0-1,-1 0 1,0-1-1,1 1 1,-1 1 0,4 8-435,-1 1 1,0 0-1,2 14 1,-4-19-211,61-18-6580,-58 5 7496,0 1 1,9-12-1,-12 18-290,-1-1 0,1 1-1,-1 0 1,1-1-1,0 1 1,-1 0 0,1-1-1,-1 1 1,1 0 0,0 0-1,-1 0 1,1 0 0,0 0-1,-1 0 1,1-1 0,0 1-1,0 1 1,-1-1-1,1 0 1,0 0 0,-1 0-1,1 0 1,-1 0 0,1 1-1,0-1 1,-1 0 0,1 1-1,0-1 1,-1 0 0,1 1-1,-1-1 1,1 1 0,-1-1-1,1 0 1,-1 1-1,1 0 1,-1-1 0,0 1-1,1-1 1,-1 1 0,1 0-1,14 30-125,-15-31 124,10 29-165,-2 1 0,-1-1 1,4 34-1,4 89 2453,-18-496 5625,2 396-6922,1 32-929,6-1-3313,1-62 2452,-7-21 782,0 0 1,0 0 0,1 0-1,-1 0 1,0 0 0,0 0-1,1 0 1,-1 0-1,0 0 1,0 0 0,1 0-1,-1 0 1,0 0 0,0 0-1,0-1 1,1 1-1,-1 0 1,0 0 0,0 0-1,1 0 1,-1 0 0,0-1-1,0 1 1,0 0-1,0 0 1,1 0 0,-1-1-1,0 1 1,0 0 0,0 0-1,0 0 1,0-1-1,0 1 1,0 0 0,1 0-1,-1-1 1,0 1 0,0 0-1,0 0 1,0-1-1,13-43-538,-12 39 568,25-126-1082,-15 70-557,23-75-1,-19 104-1227,-15 31 2830,0 1 0,0-1 0,0 1 1,1 0-1,-1-1 0,0 1 0,0-1 0,1 1 1,-1-1-1,0 1 0,1 0 0,-1-1 0,0 1 1,1 0-1,-1-1 0,1 1 0,-1 0 1,0 0-1,1-1 0,-1 1 0,1 0 0,-1 0 1,1 0-1,-1-1 0,1 1 0,-1 0 0,1 0 1,-1 0-1,1 0 0,-1 0 0,1 0 1,-1 0-1,1 0 0,-1 0 0,1 0 0,-1 1 1,1-1-1,-1 0 0,1 0 0,-1 0 0,0 1 1,1-1-1,-1 0 0,1 0 0,-1 1 1,0-1-1,1 0 0,-1 1 0,1-1 0,-1 0 1,0 1-1,0-1 0,1 1 0,-1-1 0,0 1 1,0-1-1,1 1 0,3 8 23,-1-1 0,1 1 0,-2 0 0,1 0 0,-1 0 0,1 14 0,3 66 0,-5-58 0,1 4 329,1 13 1815,-24 72 3828,19-120-5881,-1 1 40,0-1-1,0 1 1,0 0-1,-1-1 1,1 1-1,0 1 1,0-1-1,-4 3 1,-44 39 1648,40-32-1372,0-1 0,-1-1 0,0 0 0,0 0 0,-1-1-1,0-1 1,-15 7 0,20-12-415,1 1 1,-1-1-1,0 0 0,0-1 0,-1 0 1,1 0-1,0-1 0,0 0 0,0 0 1,0-1-1,-1 0 0,1 0 0,-8-4 1,5 2-7,0-2 1,1 1 0,0-2-1,0 1 1,0-1 0,0-1 0,1 0-1,-12-12 1,2 0-380,1-2 0,1 0-1,1-1 1,1 0 0,1-2 0,1 1-1,-12-31 1,22 46-44,0 0-1,0 0 0,1 0 0,0-1 1,0 1-1,1-1 0,0 0 1,0 1-1,1-1 0,0 0 1,2-8-1,-1 12 358,0 0-1,0 1 1,1-1 0,0 1 0,0-1-1,0 1 1,0-1 0,5-6 0,-3 7 527,-1 0 1,1 0-1,0 1 1,0-1-1,0 1 1,0 0-1,0 0 1,26-11 2041,-26 13-2191,0 0 0,0-1 0,0 0 0,0 1 0,0-1 1,-1-1-1,1 1 0,0 0 0,-1-1 0,5-4 0,-8 6-298,0 1 0,0 0 0,0 0 0,0-1 0,0 1 0,0 0 0,0 0 0,0-1 0,0 1 0,0 0 0,-1 0 0,1-1 0,0 1 0,0 0 0,0 0 0,0 0 0,0-1 0,-1 1 0,1 0 0,0 0 0,0 0 0,0 0 0,-1-1 0,1 1 0,0 0 0,0 0 0,-1 0 0,1 0 0,0 0 0,0 0 0,0 0 0,-1 0 0,1 0 0,0 0 0,0 0 0,-1 0 0,1 0 0,0 0 0,-1 0 0,1 0 0,-14-2 0,13 2 0,-318-2-551,159 5-4262,-133-2 1992,2-1 5329,9 0 3169,220-4-5839,-118-20 1,-1-1-710,-173 19-9631,44 4 7554,-533-22 2847,690 26 3400,-57-1 5370,72-4-5892,126 2-2777,0 0 0,0 0 0,0-1 0,-12-4 0,18 0 0,14 0 0,18-2 0,-25 8 0,44-9-125,0 1 1,71-2-1,97 9-679,-126 2-7,821 0-5316,-847 2 5240,31 9 6129,-9-2-727,-28-6-5269,-51-4 754,0 0 0,0 0 0,0 0 0,1 1 0,-1 0 0,0 0 0,6 2 0,-10-3 0,0 0 0,1 1 0,-1-1 0,0 0 0,0 0 0,1 0 0,-1 1 0,0-1 0,1 0 0,-1 0 0,0 1 0,0-1 0,0 0 0,1 1 0,-1-1 0,0 0 0,0 1 0,0-1 0,0 0 0,0 1 0,0-1 0,0 0 0,0 1 0,0-1 0,0 1 0,0-1 0,0 0 0,0 1 0,0-1 0,0 0 0,0 1 0,0 0 0,-16 17 0,-11 2-14,0-2-1,-1-1 0,-36 16 1,-94 35 48,152-66-45,-95 38-55,-215 91-33,306-127 112,-1 1-1,0 1 0,1 0 0,0 0 1,-13 12-1,21-17-20,0 1 1,1-1-1,-1 1 1,1 0-1,0-1 1,-1 1-1,1 0 0,0 0 1,0 0-1,0 0 1,0 0-1,0 0 1,1 0-1,-1 0 0,1 0 1,-1 0-1,1 0 1,0 0-1,0 0 1,-1 1-1,2-1 1,-1 0-1,0 0 0,0 0 1,1 0-1,-1 0 1,1 0-1,0 1 1,-1-1-1,1 0 1,0-1-1,0 1 0,0 0 1,1 0-1,-1 0 1,2 2-1,5 5 70,0-1 1,1 1-1,0-2 0,0 1 1,1-1-1,11 7 0,70 33-114,-33-18 74,-33-15-98,1-1-1,0-1 1,0-2-1,1 0 1,1-2 0,0-1-1,0-1 1,0-2-1,40 2 1,264 29-1899,-181-16 1481,208 19-1878,75-15 6214,-433-23-3799,-1 0-1,1 0 1,-1 0-1,1 0 1,-1 0-1,0 0 1,1 0-1,-1 1 1,1-1-1,-1 0 1,1 0-1,-1 0 1,1 0-1,-1 1 1,0-1-1,1 0 1,-1 1-1,1-1 1,-1 0-1,0 1 1,1-1 0,-1 0-1,0 1 1,0-1-1,1 0 1,-1 1-1,0-1 1,0 1-1,0-1 1,1 1-1,-1-1 1,0 1-1,0-1 1,0 1-1,0-1 1,0 1-1,0-1 1,0 1-1,-18 12 218,-30 2-415,34-13 155,1 0 0,-1-1 0,1 0 0,-1-2 0,0 1 0,1-2 0,-1 1 0,1-2 0,-25-7 0,10-2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2T07:17:19.0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985 3 4915,'-187'0'10386,"0"0"-7614,-1 0-5861,1 0-5748,133-1 7717,19 0 1445,-1 1-1,-75 13 5431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2T07:17:33.6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1 116 4915,'72'-4'6590,"33"-10"-5757,-1-1 247,742-35 1576,5 47-2766,-721 4 1056,41-14 1971,-39 1-3084,627 7 535,-591 6-5038,0 0-5304,211-1 9540,-348 0 399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2T07:17:37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399 168 4915,'11'5'4835,"6"11"-5167,-12-9 780,6 5 12,-1 1-1,0 0 0,-1 1 0,-1 0 0,0 0 0,-1 1 1,-1 0-1,0 0 0,5 25 0,-2-3 1275,-3 1 0,4 66 0,-14-232-2167,6 46-4530,79 146-4386,-81-64 9349,1 0 0,-1 1 0,1-1 0,-1 0 0,0 0 0,1 0 0,-1 0 0,1 0 0,-1 0 0,1 0 0,-1 0 0,1 0 0,-1 0 0,0 0 0,1 0 0,-1 0 0,1 0 0,-1 0 0,1 0 0,-1-1 0,1 1 0,-1 0 0,0 0 0,1-1 0,-1 1 0,0 0 0,1 0 0,-1-1 0,0 1 0,1-1 0,8-16 0,-2-22 0,-7 38 0,5-74 0,-5 75 0,0 1 0,0-1 0,0 0 0,0 0 0,1 0 0,-1 0 0,0 0 0,0 0 0,0 0 0,0 0 0,0 0 0,0 0 0,0 0 0,1 0 0,-1 1 0,0-1 0,0 0 0,0 0 0,0 0 0,0 0 0,0 0 0,1 0 0,-1 0 0,0 0 0,0 0 0,0 0 0,0 0 0,0 0 0,0 0 0,0-1 0,1 1 0,-1 0 0,0 0 0,0 0 0,0 0 0,0 0 0,0 0 0,0 0 0,0 0 0,1 0 0,-1 0 0,0 0 0,0 0 0,0-1 0,0 1 0,0 0 0,0 0 0,0 0 0,0 0 0,0 0 0,0 0 0,0 0 0,0-1 0,0 1 0,0 0 0,0 0 0,0 0 0,0 0 0,0 0 0,0 0 0,0-1 0,0 1 0,0 0 0,0 0 0,0 0 0,0 0 0,0 0 0,0-1 0,8 16 0,6 21 0,8 89 0,-6-32 0,-16-91 0,0 1 0,0-1 0,1 0 0,-1 0 0,1 0 0,0 0 0,-1 0 0,1 0 0,0 0 0,0 0 0,2 2 0,-2-6 0,-1 1 0,1-1 0,-1 0 0,1 0 0,-1 1 0,0-1 0,0 0 0,0 1 0,0-1 0,0 0 0,0 0 0,0 1 0,-1-4 0,-38-290 315,33 277 875,2 34-665,6 52-499,15 93 1,-17-159-46,1 8-348,-1-5 198,1 0-1,-1 0 0,1 0 0,0 0 1,0 1-1,1-2 0,-1 1 1,1 0-1,5 8 0,-7-13 170,0 0 0,0 0 0,1 1 0,-1-1 0,0 0 0,0 0 0,1 0 0,-1 0 0,0 0 0,0 0 0,1 0 0,-1 0 0,0 0 0,0 0 0,1 0 0,-1 0 0,0-1 0,0 1 0,0 0 0,1 0 0,-1 0 0,0 0 0,0 0 0,0 0 0,1 0 0,-1-1 0,0 1 0,0 0 0,0 0 0,0 0 0,1 0 0,-1-1 0,0 1 0,0 0 0,0 0 0,0 0 0,0-1 0,0 1 0,0 0 0,1 0 0,-1-1 0,0 1 0,0 0 0,0 0 0,0-1 0,0 1 0,0 0 0,0 0 0,0 0 0,0-1 0,0 1 0,-1 0 0,6-20 132,-2 0-1,0 1 0,-1-32 1,-2-56 754,-1 85-654,3 57 325,-1-25 566,-1-1 0,0 1-1,0-1 1,0 1 0,-4 17 0,-1-32-625,-23-119 748,23 92-1468,-2 0 1,-1 0 0,-1 1-1,-22-48 1,29 75 76,0 1 1,-1-1-1,1 0 0,-1 1 1,1-1-1,-1 1 1,0 0-1,0 0 0,-1 0 1,1 0-1,-1 1 0,1-1 1,-1 1-1,0 0 0,0 0 1,0 0-1,0 1 0,0-1 1,0 1-1,-5-1 0,5 2 35,1 0 0,-1 0 0,0 0 0,1 1 0,-1-1 0,1 1-1,-1 0 1,1 0 0,-1 0 0,1 0 0,-1 1 0,1-1 0,0 1-1,0 0 1,0 0 0,0 0 0,0 0 0,0 1 0,1-1 0,-1 1-1,1-1 1,-1 1 0,1 0 0,-2 5 0,-2 1-105,2 0 0,-1 1 0,1 0 0,1 0 1,0 0-1,0 0 0,-1 16 0,-4 71-1543,7-59 1451,3-62 425,0 8 256,0 0 0,-1 0 0,-1 0 0,-1 0 0,0 0 0,-5-23 0,6 39-361,0 0 1,0 0-1,0 1 1,0-1-1,0 0 0,0 0 1,0 1-1,0-1 0,0 0 1,0 0-1,-1 1 1,1-1-1,0 0 0,0 0 1,0 1-1,0-1 1,0 0-1,-1 0 0,1 0 1,0 0-1,0 1 1,0-1-1,-1 0 0,1 0 1,0 0-1,0 0 1,-1 0-1,1 0 0,0 1 1,0-1-1,-1 0 1,1 0-1,0 0 0,0 0 1,-1 0-1,1 0 1,0 0-1,0 0 0,-1 0 1,1 0-1,0 0 1,-1 0-1,1 0 0,0-1 1,0 1-1,-1 0 1,1 0-1,0 0 0,0 0 1,0 0-1,-1 0 0,1-1 1,0 1-1,0 0 1,0 0-1,-1 0 0,1-1 1,0 1-1,0 0 1,0 0-1,0 0 0,0-1 1,-1 1-1,1 0 1,0 0-1,0-1 0,0 1 1,0-1-1,-10 26 370,-6 46-397,3 1 1,-4 85 0,9-75-1747,-24 111-1,32-192 1731,0 1 0,-1 0 0,1 0 0,-1 0 0,1 0 0,-1 0-1,0-1 1,1 1 0,-1 0 0,0 0 0,0-1 0,0 1-1,-1-1 1,1 1 0,-2 1 0,2-3 26,1 0 0,-1 0 0,1 0 0,-1 0 1,0 0-1,1-1 0,-1 1 0,1 0 0,-1 0 0,1-1 0,-1 1 0,1 0 0,-1-1 1,1 1-1,-1 0 0,1-1 0,-1 1 0,1-1 0,0 1 0,-1-1 0,1 1 0,0-1 1,-1 1-1,1-1 0,0 1 0,0-1 0,-1 1 0,1-1 0,0 1 0,0-2 0,-4-9 35,0 0-1,1 0 0,-2-20 0,-5-81 758,6-115 1,16 296-485,5 135 4418,-26-379-3448,-2 54-2220,11 189-4820,29 190 4601,-20-221 1165,-9-37 0,0 0 0,0 0 0,0 1 0,0-1 0,1 0 0,-1 0 0,0 1 0,0-1 0,0 0 0,0 0 0,1 1 0,-1-1 0,0 0 0,0 0 0,0 0 0,1 1 0,-1-1 0,0 0 0,0 0 0,1 0 0,-1 0 0,0 0 0,0 1 0,1-1 0,-1 0 0,0 0 0,0 0 0,1 0 0,-1 0 0,0 0 0,1 0 0,-1 0 0,0 0 0,0 0 0,1 0 0,-1 0 0,0 0 0,1 0 0,-1 0 0,0-1 0,0 1 0,1 0 0,-1 0 0,0 0 0,0 0 0,1 0 0,-1-1 0,0 1 0,0 0 0,0 0 0,1 0 0,-1-1 0,0 1 0,0 0 0,0 0 0,0-1 0,1 1 0,-1 0 0,0 0 0,0-1 0,0 1 0,0-1 0,9-19 0,-1-9 0,-1 0 0,4-33 0,-6 28 0,11-37 0,-5 47 0,-11 24 0,1-1 0,-1 1 0,0-1 0,0 1 0,1 0 0,-1-1 0,1 1 0,-1 0 0,0-1 0,1 1 0,-1 0 0,1-1 0,-1 1 0,1 0 0,-1 0 0,1 0 0,-1-1 0,1 1 0,-1 0 0,1 0 0,-1 0 0,1 0 0,-1 0 0,1 0 0,1 1 0,0 0 0,0 1 0,0-1 0,-1 1 0,1-1 0,-1 1 0,1 0 0,-1-1 0,1 1 0,-1 0 0,0 0 0,0 0 0,0 0 0,0 0 0,0 0 0,-1 0 0,2 4 0,30 98 0,-21-63 0,22 53 0,-33-93 0,0-1 0,0 1 0,1-1 0,-1 1 0,0 0 0,0-1 0,1 1 0,-1-1 0,0 1 0,1-1 0,-1 1 0,0-1 0,1 1 0,-1-1 0,1 1 0,-1-1 0,0 1 0,1-1 0,0 0 0,-1 1 0,1-1 0,-1 0 0,1 1 0,-1-1 0,1 0 0,0 0 0,0 0 0,-1-1 0,1 1 0,-1-1 0,1 1 0,-1-1 0,0 1 0,1-1 0,-1 0 0,0 1 0,1-1 0,-1 0 0,0 1 0,0-1 0,0 0 0,0 1 0,0-1 0,0 0 0,0 0 0,0 1 0,0-1 0,0 0 0,-1-22 0,-2 0 0,-10-43 0,1 6 0,3-17 412,-7-34 994,14 98-1166,-2 0 0,1 0 0,-2 0 0,0 1 0,-12-24 0,16 35-180,1 0 0,-1 0 0,1 1 0,-1-1 0,1 0 0,-1 0 0,0 0 0,0 0 0,1 0 0,-1 1 0,0-1 0,0 0 0,0 1 0,0-1 0,1 1 0,-1-1 0,0 1 0,0-1 0,0 1 0,0 0 0,-1-1 0,1 1 0,0 0 0,0 0 0,0 0 0,-1 0 0,0 0-5,0 1-1,1-1 0,-1 1 1,1 0-1,-1 0 1,1 0-1,0 0 0,-1 0 1,1 0-1,0 0 0,-1 0 1,1 1-1,0-1 0,-2 3 1,-3 6 176,1 0 0,0 1 0,0-1 0,-3 12 0,-10 50 745,0 2 4275,17-73-5190,1 0 0,0 0 0,0 0 1,-1 0-1,1 0 0,0 0 0,-1 0 1,1 0-1,-1 0 0,0 0 0,1-1 0,-1 1 1,0 0-1,1 0 0,-1 0 0,0-1 1,0 1-1,0 0 0,1-1 0,-1 1 1,0-1-1,0 1 0,-2 0 0,2-1-50,0-1-1,0 1 0,0 0 1,0-1-1,0 1 0,0 0 1,0-1-1,0 1 0,1-1 1,-1 0-1,0 1 0,0-1 1,0 0-1,1 1 0,-1-1 1,0 0-1,1 0 0,-1 0 1,0-1-1,-6-10-232,1 0 0,-9-24 1,11 27 292,-10-33-107,-11-49 1,-2-9-3585,27 99 3577,0 1 1,0-1 0,0 1-1,0-1 1,0 1 0,0-1-1,-1 1 1,1-1 0,0 1-1,0 0 1,0-1 0,-1 1-1,1-1 1,0 1 0,-1-1-1,1 1 1,0 0 0,0-1-1,-1 1 1,1 0 0,-1-1-1,1 1 1,0 0-1,-1 0 1,1-1 0,-1 1-1,1 0 1,-1 0 0,1 0-1,-1 0 1,1 0 0,-1-1-1,-10 14-491,-4 26-223,8-10-900,6-21 977,0 0 0,-1 0 0,0 0 0,-1 0 0,1 0-1,-2-1 1,1 1 0,-6 7 0,9-15 680,0 0 0,0 1 0,0-1 0,0 0 0,-1 0 0,1 0 0,0 0 0,0 1 0,0-1 0,0 0 0,-1 0 0,1 0 0,0 0 0,0 0 0,-1 0 0,1 0 0,0 0 0,0 1 0,0-1 0,-1 0 0,1 0 0,0 0 0,0 0 0,-1 0 0,1 0 0,0 0 0,0 0 0,0 0 0,-1-1 0,1 1 0,0 0 0,0 0 0,-1 0 0,1 0 0,0 0 0,0 0 0,0 0 0,-1 0 0,1-1 0,0 1 0,0 0 0,0 0 0,-1 0 0,-7-14 0,-3-18 0,10 30 0,-6-14 0,6 16 0,1 0 0,0 0 0,0 0 0,0 0 0,0 0 0,-1 0 0,1 0 0,0 0 0,0 0 0,0 0 0,0 0 0,-1 0 0,1 0 0,0 0 0,0 0 0,0 0 0,0 1 0,0-1 0,-1 0 0,1 0 0,0 0 0,0 0 0,0 0 0,0 0 0,0 0 0,0 1 0,-1-1 0,1 0 0,0 0 0,0 0 0,0 0 0,0 0 0,0 1 0,0-1 0,0 0 0,0 0 0,0 0 0,0 0 0,0 1 0,0-1 0,0 0 0,0 0 0,0 0 0,0 1 0,-4 35 0,1 312 0,4-292 0,-2-33 0,-2-28 0,-3-42 0,5 41 0,-35-355 0,30 289 0,7 60 803,5 47 1116,5 4 1751,-8-50-2291,3-44 3398,-6 79-2850,1 98-1679,-4 224-1098,-1-276-1681,-2-45 1774,6-25 745,0 0-1,0 0 0,-1 1 1,1-1-1,0 0 1,0 0-1,0 0 0,0 0 1,0 0-1,0 1 0,-1-1 1,1 0-1,0 0 1,0 0-1,0 0 0,0 0 1,-1 0-1,1 0 0,0 0 1,0 0-1,0 0 1,-1 0-1,1 0 0,0 0 1,0 0-1,0 0 0,-1 0 1,1 0-1,0 0 1,0 0-1,0 0 0,0 0 1,-1 0-1,1 0 0,0 0 1,0 0-1,0 0 1,0 0-1,-1 0 0,1-1 1,0 1-1,0 0 0,0 0 1,0 0-1,0 0 1,-1 0-1,1-1 0,0 1 1,0 0-1,0 0 0,-3-5-66,1 1-1,0 0 0,0-1 0,1 1 0,-1-1 0,0-8 0,-9-60-1688,-3-118 1,13 142-4080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2T07:17:47.5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3108 3 4915,'-369'0'9154,"-1"0"-4570,-1346 0-4341,1640-1-512,34-1 475,0 2 1,1 2 0,-1 2 0,-45 9-1,85-12-206,0-1 0,-1 1 0,1-1 0,-1 1 0,1 0 0,0 0 0,0 0 0,0 0 0,-1 1 0,-2 1 0,5-2 0,0-1 0,0 0 0,0 1 0,0-1 0,0 0 0,-1 1 0,1-1 0,0 0 0,0 0 0,0 1 0,0-1 0,0 0 0,0 1 0,0-1 0,0 0 0,0 1 0,0-1 0,0 0 0,0 1 0,1-1 0,-1 0 0,0 1 0,0-1 0,0 0 0,0 1 0,0-1 0,1 0 0,-1 0 0,0 1 0,0-1 0,1 0 0,-1 0 0,0 1 0,0-1 0,1 0 0,-1 0 0,0 0 0,0 0 0,1 1 0,0-1 0,6 4 0,1-1 0,0 1 0,17 3 0,-23-6 0,67 16 0,0-3 0,0-3 0,1-3 0,125-2 0,-194-7 0,0 1 0,1 0 0,-1 0 0,0 0 0,1 0 0,-1 0 0,0 0 0,1 0 0,-1 0 0,1 1 0,-1-1 0,0 1 0,0-1 0,3 2 0,-16 6 0,-37 8 0,-180 33 0,-22 6 0,240-51 0,-1 0 0,1 0 0,-1 1 0,1 1 0,1 0 0,-20 14 0,26-17 0,0 1 0,0-1 0,1 1 0,-1 0 0,1 0 0,0 0 0,0 0 0,1 1 0,-1-1 0,1 1 0,0 0 0,0 0 0,0-1 0,1 1 0,0 0 0,0 1 0,0-1 0,0 9 0,1-11 0,0-1 0,1 1 0,-1 0 0,1-1 0,-1 1 0,1-1 0,0 1 0,0-1 0,0 1 0,0-1 0,1 0 0,-1 1 0,1-1 0,-1 0 0,1 0 0,0 0 0,0 0 0,0-1 0,0 1 0,0 0 0,0-1 0,0 1 0,1-1 0,3 2 0,5 2 0,0-1 0,1 0 0,0-1 0,13 3 0,40 4-50,1-4 0,0-2 0,98-6 0,-151 1 30,0 0-1,-1-1 0,1-1 0,18-5 1,-27 7-167,0-1 0,0 0 0,0 0 0,-1 0 0,1 0 0,-1 0 0,6-5 0,-64 89-8565,46-56 8346,1 0 0,1 1 1,2 0-1,0 0 0,0 54 0,4-78 438,1-1 0,0 0 0,0 0 0,1 0 0,-1 1 0,0-1 0,1 0 1,-1 0-1,1 0 0,0 0 0,-1 0 0,1 0 0,0 0 0,0 0 0,1 0 0,-1 0 0,0 0 0,0-1 0,1 1 0,0 0 0,-1-1 0,1 1 0,0-1 0,-1 0 0,1 0 0,0 1 0,0-1 0,0 0 0,0-1 0,0 1 0,0 0 0,0 0 0,1-1 1,-1 0-1,0 1 0,0-1 0,0 0 0,0 0 0,1 0 0,-1 0 0,0 0 0,0-1 0,0 1 0,3-1 0,3-1-34,0-1-1,0 1 1,0-1 0,0 0-1,0-1 1,-1 0 0,0 0 0,1-1-1,-2 0 1,12-10 0,-7 3-67,-1 0 0,0-1 0,-2 0-1,1 0 1,-1-1 0,9-23 0,-14 29-126,1-1-1,-1 0 1,-1 1 0,0-1-1,0-1 1,0 1-1,-1 0 1,-1 0-1,1 0 1,-2-1-1,1 1 1,-4-14-1,4 20 189,-1 1 0,0-1 0,0 1 0,0-1-1,0 0 1,0 1 0,-1 0 0,1-1 0,-1 1-1,1 0 1,-1 0 0,0 0 0,0 0 0,0 0-1,0 0 1,0 0 0,-1 1 0,1-1-1,0 1 1,-4-2 0,2 2 4,0 0 0,-1 0 0,1 0-1,0 1 1,0 0 0,-1-1 0,1 2 0,0-1 0,-1 0 0,1 1-1,-8 2 1,-3 2 10,1 0-1,-1 1 0,1 1 0,0 0 1,-24 18-1,7-1 20,-34 36 0,0 0-43,65-60 17,0 0-1,0 1 0,0-1 0,-1 0 0,1 0 1,0 1-1,0-1 0,0 0 0,-1 0 1,1 0-1,0 1 0,0-1 0,-1 0 1,1 0-1,0 0 0,0 0 0,-1 0 1,1 0-1,0 0 0,0 1 0,-1-1 1,1 0-1,0 0 0,-1 0 0,1 0 0,0 0 1,0 0-1,-1 0 0,1 0 0,0 0 1,-1-1-1,1 1 0,0 0 0,0 0 1,-1 0-1,1 0 0,0 0 0,0 0 1,-1-1-1,1 1 0,-1 0 0,0-16-10,12-32 17,-8 37-4,7-52 1147,-9 58-1028,-1 1 1,0 0 0,0-1 0,-1 1 0,1 0 0,-1-1 0,0 1 0,0 0-1,0 0 1,-1 0 0,0-1 0,-2-4 0,3 8-102,1 1 0,-1-1 0,1 0 1,-1 0-1,0 1 0,0-1 0,1 0 0,-1 1 0,0-1 0,0 1 1,0-1-1,1 1 0,-1-1 0,0 1 0,0 0 0,0-1 1,0 1-1,0 0 0,0 0 0,0 0 0,0 0 0,0-1 1,0 1-1,0 1 0,0-1 0,0 0 0,0 0 0,0 0 1,0 0-1,0 1 0,0-1 0,0 0 0,0 1 0,1-1 1,-1 1-1,0-1 0,0 1 0,0-1 0,1 1 0,-1 0 0,0-1 1,0 1-1,1 0 0,-2 1 0,-4 4-75,1 1 1,-1-1-1,1 1 0,-4 9 0,-1 1 101,1 1-1,1 1 0,0-1 1,-8 36-1,14-47-92,0 1 0,0-1 0,1 1 0,0 0 0,1 0 0,0 0 0,0-1 0,1 1 0,-1 0 0,2 0 0,-1-1 0,1 1 0,0-1 0,1 1 0,4 8 0,-6-14-14,0 0 0,0 0-1,0 0 1,1 0 0,-1 0 0,1 0-1,0 0 1,-1-1 0,1 1-1,0-1 1,0 1 0,0-1 0,0 1-1,0-1 1,0 0 0,1 0-1,-1 0 1,0-1 0,1 1 0,-1 0-1,0-1 1,1 1 0,-1-1-1,1 0 1,-1 0 0,0 0 0,1 0-1,-1 0 1,1-1 0,-1 1 0,0-1-1,1 0 1,-1 1 0,0-1-1,3-1 1,-3 0 65,0 1 0,0-1 0,0 1 0,0-1 0,0 0 0,0 0 0,-1 0-1,1 0 1,-1 0 0,1 0 0,-1 0 0,0-1 0,0 1 0,0 0 0,0-1 0,0 1 0,-1-1 0,1 1 0,-1-1 0,1 1-1,-1-1 1,0 1 0,0-1 0,0 1 0,0-1 0,0 1 0,-1-1 0,1 1 0,-1-1 0,0 1 0,0-1 0,-2-4-1,0 2 159,0 0 0,0-1 0,0 1 0,-1 0-1,0 1 1,0-1 0,0 1 0,-1-1 0,0 1 0,1 0-1,-1 1 1,-1-1 0,-8-3 0,11 5 144,0 1-1,0-1 1,0 1 0,0 0 0,0 0-1,0 1 1,0-1 0,0 1 0,0-1 0,-1 1-1,1 0 1,0 0 0,0 0 0,0 1-1,0-1 1,-1 1 0,1 0 0,0 0 0,0 0-1,0 0 1,0 0 0,1 1 0,-1-1-1,0 1 1,0 0 0,1 0 0,-4 3 0,-6 7 379,1-1 1,-2 0 0,1-1 0,-20 12 0,27-19-702,0 0 0,0-1-1,-1 0 1,1 0 0,-1 0 0,1-1-1,-1 1 1,1-1 0,-1-1 0,0 1 0,0-1-1,1 0 1,-1 0 0,0-1 0,0 0-1,-7-1 1,1-2-37,1-1 0,-1 0-1,1-1 1,0 0 0,-17-12-1,-27-15-3240,53 32 3186,0 1 0,0-1 1,0 0-1,0 0 0,0 1 1,0-1-1,0 1 0,0 0 1,0-1-1,0 1 0,0 0 0,0 0 1,0 0-1,-3 1 0,5-1 71,-1 1 0,0-1 0,1 0 0,-1 1-1,0-1 1,1 0 0,-1 1 0,1-1-1,-1 1 1,1-1 0,-1 1 0,1 0 0,-1-1-1,1 1 1,-1-1 0,1 1 0,0 0 0,-1-1-1,1 1 1,0 0 0,0 0 0,-1-1-1,1 1 1,0 0 0,0 0 0,0 0 0,0 3-56,1 0 0,-1 0 1,1-1-1,0 1 0,0 0 1,0 0-1,0-1 1,1 1-1,-1-1 0,1 1 1,0-1-1,0 0 0,5 6 1,4 3-87,1-1 0,0 0 0,0-1 0,1 0 0,1-1 0,-1 0 0,2-1 0,-1-1 0,23 8 0,-4-3-530,1-2 0,1-1-1,45 6 1,-11-8 427,1-2-1,98-7 1,138-28-784,63-2 392,71 29 14401,-471-5-12709,-100-13-1018,-1 6 0,-140 3 0,506-32 0,-210 40 0,-15 4 0,1-1 0,-1-1 0,0 0 0,0 0 0,0-1 0,12-5 0,-21 8 0,0 0 0,0 0 0,0 0 0,0 0 0,-1 0 0,1 0 0,0 0 0,0 0 0,0 0 0,0 0 0,-1 0 0,1 0 0,0 0 0,0-1 0,0 1 0,0 0 0,-1 0 0,1 0 0,0 0 0,0 0 0,0 0 0,0 0 0,0-1 0,0 1 0,0 0 0,-1 0 0,1 0 0,0 0 0,0 0 0,0-1 0,0 1 0,0 0 0,0 0 0,0 0 0,0 0 0,0-1 0,0 1 0,0 0 0,0 0 0,0 0 0,0 0 0,0-1 0,0 1 0,0 0 0,0 0 0,0 0 0,0 0 0,0-1 0,0 1 0,0 0 0,0 0 0,0 0 0,1 0 0,-1 0 0,0-1 0,0 1 0,0 0 0,0 0 0,0 0 0,0 0 0,0 0 0,1 0 0,-1-1 0,0 1 0,0 0 0,1 0 0,-18-3 0,-70-4-43,-100 7 0,95 1 61,-58 5-35,148-6 9,-1 0-1,1 0 1,-1 1-1,1-1 1,-1 1-1,1 0 0,0 0 1,-1 0-1,-3 2 1,5-3 5,1 0 0,0 1 0,0-1 0,0 0 0,0 0 0,-1 1 0,1-1 0,0 0 0,0 0 0,0 1 0,0-1 0,0 0 0,0 1 0,0-1 0,0 0 0,0 1 0,0-1 0,0 0 0,0 0 0,0 1 0,0-1 0,0 0 0,0 1 0,0-1 0,0 0 0,1 0 0,-1 1 0,0-1 0,0 0 0,0 0 0,0 1 0,1-1 0,-1 0 0,0 0 0,0 1 0,0-1 0,1 0 0,-1 0 0,0 0 0,0 0 0,1 1 0,-1-1 0,0 0 0,1 0 0,6 4-44,0-1 0,0 0 0,1 0 0,-1 0 0,16 2 0,138 24-408,173 8-1,171-13-861,-488-24 1251,698 12-1108,-411-14-7754,-236 0 7166,-47-2 1762,-21 3 0,0 0 0,-1 1 0,1-1 0,0 1 0,-1 0 0,1-1 0,-1 1 0,1-1 0,-1 1 0,1 0 0,-1-1 0,1 1 0,-1 0 0,1-1 0,-1 1 0,1 0 0,-1 0 0,1-1 0,-1 1 0,0 0 0,1 0 0,-1 0 0,1 0 0,-1 0 0,0 0 0,0 0 0,-73-10 0,38 7 0,-1405-90 0,1460 93 0,1174-18 40,-1074 0 2438,-86 12 829,1 1-1,40-2 1,419 9-1000,-643 9-2303,29-1-48,-448-3-3195,427-7 1361,81-3 914,-120-18-1,-60-31-834,179 37 1206,-20-3 180,-226-60-1385,301 76 2128,-38-15 2900,42 16-3123,1 0 0,-1 0 0,1 0 0,0-1-1,-1 1 1,1-1 0,0 0 0,0 0 0,0 0 0,1 0-1,-1 0 1,0 0 0,-2-4 0,4 4-106,-1 1-1,1 0 1,0 0-1,0 0 1,-1-1 0,1 1-1,0 0 1,0 0-1,0 0 1,1-1 0,-1 1-1,0 0 1,0 0 0,1 0-1,-1-1 1,0 1-1,1 0 1,-1 0 0,1 0-1,0 0 1,-1 0-1,1 0 1,0 0 0,0 0-1,-1 0 1,3-1-1,27-21 116,-27 21-112,30-17-47,1 1 0,0 1 0,49-15 0,114-26-330,-183 54 332,148-37-1085,2 7 0,239-18 0,-264 51-1679,-47 1 1326,-677 2 1479,306-4 0,146 1 0,-303 14 0,393-6 316,0 1 0,-62 23 0,62-18 205,-86 16-1,94-24-363,-57 8 10339,73-4-8522,19-9-1964,0 0-1,0 1 1,0-1 0,0 1 0,0-1-1,0 0 1,1 0 0,-1 1 0,0-1-1,0 0 1,0 1 0,1-1 0,-1 0-1,0 1 1,0-1 0,0 0 0,1 0-1,-1 0 1,0 1 0,1-1 0,-1 0-1,0 0 1,1 0 0,-1 0 0,0 1-1,1-1 1,-1 0 0,0 0 0,1 0-1,-1 0 1,1 0 0,43 9-193,430 25-253,-378-31 290,1918-6-3576,-1884 0 3361,47-3 5026,-160 3-4665,-1 0 0,0-1 0,27-10 0,29-7 0,-13 12 0,-53 6 0,-15-1 0,-22-3 0,-92-17 0,-319-51 0,397 70 0,-108-16 0,216 12 0,185-13 0,-234 24 0,-19 4 0,-23 7 0,-16-2-116,0-2 0,0-1 0,-76 1 0,-53 9 580,120-14-464,-13 2 0,62-5 0,0-1 0,0 1 0,0 0 0,0 1 0,0-1 0,1 1 0,-1-1 0,0 1 0,1 0 0,-1 1 0,1-1 0,-4 4 0,7-6 0,-1 1 0,1 0 0,-1 0 0,1-1 0,-1 1 0,1 0 0,-1 0 0,1 0 0,0-1 0,-1 1 0,1 0 0,0 0 0,0 0 0,0 0 0,0 0 0,0 0 0,0 0 0,0 0 0,0 0 0,0 0 0,0-1 0,0 1 0,0 0 0,1 0 0,-1 0 0,0 0 0,1 0 0,-1 0 0,1-1 0,-1 1 0,1 0 0,-1 0 0,1-1 0,-1 1 0,1 0 0,0-1 0,-1 1 0,1-1 0,0 1 0,0-1 0,0 1 0,1 0 0,38 20 0,6-6-106,2-2 0,0-2 0,0-2 1,54 3-1,48 8-515,-95-8 217,-1 2 0,91 36 0,90 63-452,-133-60-1734,163 63 0,-252-112 2027,-1 1-1,0 0 1,0 1-1,0 0 0,15 12 1,-22-14 224,0 1 0,0-1 0,0 1 0,-1 0 1,0 0-1,6 10 0,16 60 9580,-11-47-6736,-12-24-2353,0-1 1,1 1-1,-1-1 1,1 0-1,-1 0 1,1 0-1,0 0 0,1-1 1,-1 0-1,0 1 1,1-1-1,5 1 0,1 0-105,-1 0 1,1 0-1,0-1 0,0-1 0,0 0 0,0-1 0,0 0 0,16-2 0,-26 2-47,0-1 0,0 1 0,-1 0 0,1 0 0,0 0 0,0 0 0,-1 0 0,1 0 0,0 0 0,0 0 0,-1 0 0,1 0-1,0 0 1,0 0 0,0 1 0,-1-1 0,1 0 0,0 0 0,-1 1 0,1-1 0,0 1 0,0 0 0,-8 10 3,-27 11-45,9-7-1367,0-1-1,-1-1 0,-40 13 1,57-24 1454,-1 1-1,1-1 1,-1-1 0,1 0 0,-1-1-1,-9 0 1,12 0 492,0-1-1,0 0 1,0-1-1,1 0 1,-1 0-1,1 0 1,-1-1-1,1 0 1,-9-5-1,-71-51-902,-54-60-2544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2T07:18:08.1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1032 337 4915,'22'-13'6030,"-14"10"-5360,47-2-361,-47 5 71,125 1 1836,192 29 0,-170-13-1171,452 16 997,4-34-2333,-246-1 419,-318 4-128,58 10 0,41 3 0,804-14-214,-454-3 428,-410-25-10904,-85 26 10626,1 0 0,0-1 0,-1 1 0,0-1 0,1 1 0,-1-1 0,0 0 0,0 1 0,0-1 0,0 0 0,0 0 0,0 0 0,0 0 0,-12-44 5675,7 41-5252,3 3-259,1 1-1,-1 0 1,0 0-1,1 0 1,-1 0 0,0 0-1,0 0 1,0 0-1,0 1 1,0-1-1,0 0 1,0 0 0,0 1-1,0-1 1,-1 1-1,1-1 1,0 1-1,0-1 1,-1 1-1,1 0 1,0-1 0,0 1-1,-1 0 1,1 0-1,0 0 1,-1 0-1,1 0 1,0 0 0,0 1-1,-1-1 1,1 0-1,0 1 1,0-1-1,-1 0 1,1 1-1,0 0 1,0-1 0,0 1-1,0 0 1,0-1-1,0 1 1,0 0-1,0 0 1,0 0 0,0 0-1,0 0 1,1 0-1,-1 0 1,0 0-1,0 3 1,-6 7-2,1 0 1,0 1 0,1 0-1,-5 13 1,10-23-59,-12 38-232,2 0-1,-9 72 1,0-1-8637,19-109 8609,-2 7-182,0-1 0,0 0 1,-1 0-1,-4 9 1,7-16 369,0 0 0,-1 0 0,1-1 0,-1 1 1,1 0-1,-1 0 0,1 0 0,-1 0 1,0 0-1,1 0 0,-1-1 0,0 1 1,0 0-1,0-1 0,1 1 0,-1 0 1,0-1-1,0 1 0,0-1 0,0 0 1,0 1-1,0-1 0,0 0 0,0 1 1,0-1-1,0 0 0,0 0 0,0 0 0,-1 0 1,1 0-1,0 0 0,0 0 0,0 0 1,0-1-1,0 1 0,0 0 0,0-1 1,0 1-1,0-1 0,0 1 0,-1-2 1,-5-3-68,1 0 1,-1-1-1,2 0 1,-1 0-1,0-1 1,1 0-1,1 0 1,-1 0-1,1 0 1,-5-12-1,0-1-130,2 0-1,-10-39 1,15 38 229,2 21 0,0 0 0,0 0 0,1-1 0,-1 1 0,0 0 0,0 0 0,0 0 0,0 0 0,1 0 0,-1 0 0,0 0 0,0 0 0,0 0 0,0 0 0,1-1 0,-1 1 0,0 0 0,0 0 0,0 0 0,1 0 0,-1 0 0,0 0 0,0 1 0,0-1 0,1 0 0,-1 0 0,0 0 0,0 0 0,0 0 0,1 0 0,-1 0 0,0 0 0,0 0 0,0 0 0,0 1 0,1-1 0,-1 0 0,0 0 0,0 0 0,0 0 0,0 0 0,0 1 0,0-1 0,0 0 0,1 0 0,22 34 0,34 92 836,8 14 918,-64-138-1721,0 0 0,1 0 1,-1 0-1,0 0 0,0 0 1,1 0-1,-1-1 1,1 1-1,0 0 0,1 1 1,-2-3-36,-1 0 1,0 0-1,1 0 1,-1 0-1,0 0 1,1 1-1,-1-1 1,0 0-1,1 0 1,-1 0-1,0 0 1,1 0-1,-1 0 1,0 0-1,1-1 1,-1 1-1,0 0 1,1 0-1,-1 0 1,0 0-1,1 0 1,-1 0-1,0 0 1,1-1-1,-1 1 1,0 0-1,0 0 1,1-1-1,-1 1 0,0 0 1,0 0-1,0-1 1,1 1-1,-1 0 1,0 0-1,0-1 1,0 1-1,3-6-45,-2 1 0,1-1-1,0 1 1,-1-1 0,0 0-1,0-5 1,15-209-749,-10 117 19,-6 91 558,5-36-352,-4 46 559,-1-1-1,1 1 0,-1 0 0,1-1 0,0 1 0,0 0 1,0 0-1,0 0 0,0 0 0,0 0 0,0 0 0,1 0 1,-1 0-1,1 1 0,2-3 0,-3 3 13,0 1 0,0-1 0,0 1 0,0 0 0,0 0 0,0 0 0,0 0 0,0-1 0,0 1 0,0 0 0,0 1 0,0-1 0,0 0 0,0 0 0,0 0 0,0 1 0,0-1 0,0 0 0,0 1 0,0-1 0,0 1 0,0-1 0,0 1 0,-1-1 0,1 1 0,0 0 0,0-1 0,-1 1 0,1 0 0,1 1 0,22 30 0,-21-28 0,23 41 0,39 88 0,-26-47 0,-17-50 0,-22-35 2,0-1 0,0 1 0,0-1 0,0 0-1,1 1 1,-1-1 0,0 1 0,0-1 0,1 0 0,-1 1 0,0-1 0,1 0-1,-1 1 1,0-1 0,1 0 0,-1 1 0,0-1 0,1 0 0,-1 0 0,1 0-1,-1 1 1,0-1 0,1 0 0,-1 0 0,1 0 0,-1 0 0,1 0 0,-1 0-1,1 0 1,-1 0 0,1 0 0,-1 0 0,0 0 0,1 0 0,-1 0 0,1 0-1,-1 0 1,1 0 0,-1 0 0,1-1 0,0 1 0,5-21 84,-6-17-74,-1 0-1,-1 0 1,-3-1 0,-9-36 0,12 65-41,-5-25-103,7 34 131,-1 0 0,1-1 0,-1 1 0,1 0-1,-1 0 1,1-1 0,-1 1 0,1 0 0,-1 0 0,0 0-1,0 0 1,0 0 0,0 0 0,0 0 0,0 0 0,0 0 0,0 1-1,0-1 1,-2-1 0,3 2 7,-1 0 1,0 1-1,0-1 0,1 0 1,-1 0-1,0 0 1,1 0-1,-1 1 0,0-1 1,1 0-1,-1 1 0,0-1 1,1 1-1,-1-1 0,1 0 1,-1 1-1,0-1 0,1 1 1,-1 0-1,1-1 0,0 1 1,-1-1-1,1 1 1,-1 0-1,1-1 0,0 1 1,-1 0-1,-10 25 325,9-19 9,-2 3 138,0 0-1,-1 0 0,0-1 1,-1 1-1,0-1 0,0 0 1,-15 14-1,19-21-472,0 0 0,-1 0 0,1 0 0,-1-1 0,1 1 1,-1-1-1,0 0 0,0 0 0,1 0 0,-1 0 0,0 0 0,0-1 0,0 1 0,0-1 0,0 0 0,0 0 1,0 0-1,0 0 0,0 0 0,0-1 0,0 1 0,1-1 0,-1 0 0,0 0 0,0 0 0,0 0 0,1 0 1,-1-1-1,1 1 0,-1-1 0,1 0 0,0 0 0,-1 0 0,-1-2 0,-14-12-134,-31-36-1,36 36-864,-1 1-1,-1 1 1,-30-24-1,44 37 977,0 0 0,0 0 0,0 1 0,0-1 0,0 1 0,0-1 0,0 1 0,0-1 0,0 1 0,0-1 0,-1 1 0,1 0 0,0 0 0,0 0 0,0-1 0,0 1 0,-1 0 0,1 1 0,0-1 0,0 0 0,0 0 0,0 0 0,-1 1 0,1-1 0,0 0 0,0 1 1,0-1-1,0 1 0,0 0 0,0-1 0,0 1 0,0 0 0,0-1 0,0 1 0,1 0 0,-1 0 0,0 0 0,0 0 0,1 0 0,-2 1 0,-2 5 72,1 1 0,0 0 1,0-1-1,-4 17 1,0-1 557,6-20-321,0-1 0,0 1 0,-1 0 0,1 0 0,-1 0 0,1-1 0,-1 1 0,-4 4 581,0-3-581,5-3-281,0 0 0,0-1 0,-1 1 0,1-1-1,0 0 1,-1 1 0,1-1 0,0 0 0,-1 0-1,1 0 1,-1 0 0,1 0 0,0 0 0,-1 0-1,1 0 1,0-1 0,-1 1 0,1 0 0,0-1-1,-1 1 1,1-1 0,0 0 0,0 1 0,0-1-1,-1 0 1,1 0 0,0 0 0,-1-1 0,-4-3-14,-1-2 0,1 1 1,0-1-1,1 0 1,0 0-1,-6-10 0,6 9-551,0 0-1,-1 0 0,-12-12 0,18 20 539,0-1 0,0 1 0,0 0 1,0 0-1,0 0 0,0-1 0,-1 1 0,1 0 0,0 0 0,0 0 0,0-1 0,0 1 1,-1 0-1,1 0 0,0 0 0,0 0 0,0 0 0,0 0 0,-1-1 0,1 1 1,0 0-1,0 0 0,-1 0 0,1 0 0,0 0 0,0 0 0,0 0 0,-1 0 0,1 0 1,0 0-1,0 0 0,-1 0 0,1 0 0,0 0 0,0 0 0,-1 0 0,1 0 0,0 1 1,0-1-1,0 0 0,-1 0 0,1 0 0,0 0 0,0 0 0,0 0 0,0 1 1,-1-1-1,1 0 0,0 0 0,0 0 0,0 1 0,0-1 0,0 0 0,0 0 0,-1 0 1,1 1-1,0-1 0,0 0 0,0 0 0,0 0 0,0 1 0,0-1 0,-1 13-61,1 0 0,0 0 0,1 0 0,1 0 0,0 0 0,0-1 0,6 16 0,0 8-351,2 9 236,13 79 180,-28-144 13,-11-38 0,-1 5 0,8 15 121,6 22 82,0 0-1,-2 0 0,0 0 0,-1 1 0,0-1 1,-14-22-1,20 37-199,0 1 0,0-1 0,-1 1 0,1 0 0,0-1 0,0 1 0,0 0 0,0-1 0,-1 1 0,1 0 0,0-1 0,0 1 0,-1 0 0,1-1 0,0 1 0,-1 0 0,1 0 0,0-1 0,-1 1 0,1 0 0,0 0 0,-1 0 0,1 0 1,0-1-1,-1 1 0,1 0 0,-1 0 0,1 0 0,0 0 0,-1 0 0,1 0 0,-1 0 0,1 0 0,0 0 0,-1 0 0,1 0 0,-1 0 0,1 1 0,0-1 0,-1 0 0,1 0 0,0 0 0,-1 0 0,1 1 0,-1-1 0,1 0 0,0 0 0,0 1 0,-1-1 0,1 0 0,0 0 0,-1 1 0,1 0 0,-9 21-128,9-21 126,-22 124-519,2-4-184,16-105 643,-1-1-1,0 1 1,0-1 0,-2 0-1,-11 19 1,14-28 59,0-1 0,0 0 0,-1 0 0,0 0 0,0 0 0,0-1 0,0 0 0,-1 0 0,0 0 0,0-1 0,0 0 0,0 0 0,0 0 0,-1-1 0,1 0 0,-1 0 0,-13 1 0,-8 0 0,-1-1 0,0-1 0,-29-4 0,13 1 0,1 1 0,-475-6 0,4 27 0,487-16 13,44-5 15,15-9-1,-30 10-27,0-1 0,0 1 0,0 0 1,0-1-1,-1 1 0,1-1 1,0 0-1,0 1 0,-1-1 0,1 0 1,0 1-1,-1-1 0,1 0 1,0 0-1,-1 1 0,1-1 0,-1 0 1,1 0-1,-1 0 0,0 0 1,1 0-1,-1 0 0,0 0 0,0 0 1,0 0-1,0-1 0,0 0 7,-1 0 0,0 0-1,0-1 1,0 1 0,0 0 0,0 0-1,-1 0 1,1 0 0,-1 0 0,1 0-1,-1 1 1,0-1 0,1 0 0,-5-2-1,-13-10-15,0 1-1,-1 1 0,0 0 1,-1 2-1,-27-10 0,-118-34-108,158 52 118,-82-23 1927,-2 5 1,0 4-1,-1 4 0,0 3 0,-139 7 1,-86 11 1567,-161-14-4430,318-2-720,56-3-6499,92 8 7936,1 0 0,0-1 0,-1 0 0,1 0 0,0-2 0,0 1-1,1-2 1,-18-9 0,22 9 191,0 0-1,0 0 1,0 0 0,0-1-1,1 1 1,0-2 0,1 1-1,0-1 1,0 1-1,0-2 1,1 1 0,-4-12-1,-3-6 320,1-1-1,2-1 0,1 0 1,1 0-1,1 0 1,6-43 4271,14 82-3346,13 23-961,-9-2 147,-2 0 0,24 65 0,15 77-1346,-34-102-171,6-167-7388,-29 53 8182,0-73 209,2 101 111,2 15 0,2 23 0,14 105-8,14 70 51,-25-180 67,-8-19-107,0 0 0,0 0 0,0 1 0,0-1-1,1 0 1,-1 0 0,0 0 0,0 0 0,0 0-1,0 0 1,1 0 0,-1 0 0,0 0 0,0 0-1,0 0 1,0 0 0,1 0 0,-1 0 0,0 0-1,0 0 1,0 0 0,0 0 0,1 0 0,-1 0 0,0 0-1,0 0 1,0 0 0,0 0 0,0 0 0,1-1-1,-1 1 1,0 0 0,0 0 0,0 0 0,0 0-1,0 0 1,1 0 0,-1-1 0,0 1 0,0 0-1,0 0 1,0 0 0,0 0 0,0 0 0,0-1-1,0 1 1,0 0 0,0 0 0,10-36 399,-10 35-397,30-197 408,-4 22 1150,-17 141-1248,-8 35-312,-1-1-1,0 1 1,0 0 0,0 0-1,0-1 1,0 1-1,0 0 1,1 0 0,-1-1-1,0 1 1,0 0-1,0 0 1,1 0 0,-1 0-1,0-1 1,0 1-1,1 0 1,-1 0 0,0 0-1,0 0 1,1 0-1,-1-1 1,0 1 0,0 0-1,1 0 1,-1 0-1,0 0 1,1 0-1,-1 0 1,0 0 0,0 0-1,1 0 1,-1 0-1,0 0 1,1 0 0,-1 0-1,0 1 1,0-1-1,1 0 1,-1 0 0,0 0-1,0 0 1,1 0-1,-1 1 1,0-1 0,0 0-1,1 0 1,-1 0-1,0 1 1,0-1 0,0 0-1,1 1 1,4 6 91,-1 0 1,0 0-1,0 1 1,0-1-1,4 17 1,0-4-151,1 3 93,2 8-1571,24 43 0,-34-72 1484,0 0 0,0 0 0,0-1 0,1 1 1,-1 0-1,0 0 0,1-1 0,-1 1 0,1-1 0,0 1 0,0-1 0,-1 0 0,1 0 0,2 2 0,-2-3 55,-1 0 0,0-1 0,0 1 0,0 0-1,0 0 1,0 0 0,0-1 0,0 1 0,0 0 0,0-1-1,0 1 1,0-1 0,0 0 0,0 1 0,0-1 0,0 0-1,-1 1 1,1-1 0,0 0 0,0 0 0,-1 0 0,1 1-1,0-1 1,-1 0 0,1 0 0,-1 0 0,1 0 0,-1 0-1,0 0 1,1-2 0,9-24-5,-2 1 0,0-2 0,6-48 0,-12 62 0,12-86 0,-8 52 0,19-82 0,-24 129 0,-1-1 0,0 1 0,0 0 0,1-1 0,-1 1 0,1 0 0,0-1 0,-1 1 0,1 0 0,0 0 0,0 0 0,-1-1 0,1 1 0,2-1 0,-3 2 0,0 0 0,1 0 0,-1 0 0,1 0 0,-1 1 0,0-1 0,1 0 0,-1 0 0,0 0 0,1 1 0,-1-1 0,0 0 0,0 0 0,1 1 0,-1-1 0,0 0 0,0 1 0,1-1 0,-1 0 0,0 1 0,0-1 0,0 0 0,1 1 0,-1-1 0,0 1 0,0-1 0,0 0 0,0 1 0,0-1 0,0 1 0,7 43 0,-3 145 35,-8-164 90,3-25-119,1 0 0,0 0 0,-1 0 1,1 0-1,0 0 0,-1 0 0,1 0 1,0 0-1,0 0 0,-1-1 0,1 1 0,0 0 1,0 0-1,-1 0 0,1-1 0,0 1 0,0 0 1,0 0-1,-1 0 0,1-1 0,0 1 1,0 0-1,0 0 0,0-1 0,0 1 0,-1 0 1,1-1-1,0 1 0,0 0 0,0-1 0,0 1 1,0 0-1,0 0 0,0-1 0,0 1 1,0-1-1,-12-52 276,10 45-333,0-5 12,-1 1 1,-1-1-1,0 1 0,0 0 1,-2 0-1,1 1 0,-1 0 0,-1 0 1,0 0-1,-1 1 0,0 0 0,0 0 1,-1 1-1,-11-10 0,18 18 39,0-1 1,0 1-1,0 0 0,-1 0 1,1 0-1,0 0 0,0 0 1,-1 1-1,1-1 0,-1 1 1,1-1-1,0 1 0,-1 0 1,1 0-1,-1 0 0,1 0 0,-1 0 1,1 1-1,0-1 0,-1 1 1,1-1-1,0 1 0,-1 0 1,1 0-1,0 0 0,0 0 1,0 0-1,0 1 0,0-1 1,0 1-1,0-1 0,0 1 1,1 0-1,-3 2 0,-5 7-10,1 0 0,0 0 0,1 1-1,-11 20 1,17-29 10,-7 13 0,2-1 0,-2-1 0,1 0 0,-14 17 0,19-28 0,1-2 0,0 1 0,-1 0 0,1 0 0,-1 0 0,0-1 0,1 1 0,-1-1 0,0 1 0,0-1 0,0 0 0,0 0 0,0 1 0,0-2 0,-1 1 0,1 0 0,0 0 0,0-1 0,-1 1 0,1-1 0,0 0 0,-1 1 0,1-1 0,-107-3 13330,115 7-13011,4 0-219,0 0 1,0 0-1,1 0 0,-1-2 0,1 1 0,0-1 0,0-1 1,17 0-1,-9 1-106,426 14-543,-148-9 97,1024 36-4082,-1224-43-2612,-66-4 5280,-58-2 2044,-310-9-357,236 14 217,-934 35 1938,972-24 3441,48-4-4040,19 0-843,24 2 73,60 2-582,-1-3 0,120-6 0,-138-2 93,502-32-2015,-494 19-3594,-54 6 4199,-23 8 1281,1-1 0,-1 1 1,0 0-1,0 0 1,0 0-1,0 0 1,0 0-1,1 0 0,-1-1 1,0 1-1,0 0 1,0 0-1,0 0 1,0 0-1,0 0 0,0-1 1,0 1-1,0 0 1,0 0-1,0 0 0,1-1 1,-1 1-1,0 0 1,0 0-1,0 0 1,0 0-1,0-1 0,0 1 1,-1 0-1,1 0 1,0 0-1,0-1 1,0 1-1,0 0 0,0 0 1,0 0-1,0 0 1,0-1-1,0 1 0,0 0 1,-1 0-1,1 0 1,0 0-1,0 0 1,0 0-1,0-1 0,0 1 1,-1 0-1,1 0 1,0 0-1,-6-3-103,-1 1-1,1 0 1,-1 0 0,1 0-1,-10-1 1,-305-29-129,267 28 253,-1411-55 4004,1442 57-3569,53-1 123,-24 2-486,608-60-439,144-10-221,-681 66 3708,-49 0-2322,-30 4-818,0 0 0,0 0 0,0 0 0,0 0 0,0 1 0,1-1 0,-1 1 0,-1 0 0,1-1 0,0 1 0,0 0 0,-3 0 0,-447-14 146,209 11-357,86-3-30,-216 0 2803,294 13-2046,77-7-516,0 1 0,-1-1 0,1 0-1,0 1 1,0-1 0,0 1-1,0 0 1,1 0 0,-1-1-1,0 1 1,-3 2 0,5-2 9,0-1 0,0 0-1,0 1 1,0-1 0,0 0 0,0 1 0,0-1-1,0 1 1,0-1 0,0 0 0,0 0 0,0 1 0,0-1-1,1 0 1,-1 1 0,0-1 0,0 0 0,0 1-1,0-1 1,1 0 0,-1 0 0,0 1 0,0-1 0,1 0-1,-1 0 1,0 1 0,0-1 0,1 0 0,-1 0-1,0 0 1,1 0 0,-1 1 0,0-1 0,1 0-1,-1 0 1,0 0 0,1 0 0,-1 0 0,50 14-80,80 2-622,233-1-1,-94-8-2016,-259-6 2348,-18 2 447,-35 6 112,-59 2 0,24-3-213,-887 165-325,951-169 245,-62 19-680,70-21 684,0 0 0,1 1 1,-1 0-1,1 0 1,0 0-1,0 1 0,0-1 1,1 1-1,-8 8 0,12-12 78,-1 1-1,0 0 0,0 0 0,0 0 1,1 0-1,-1 0 0,0 0 0,1 0 0,-1 0 1,1 1-1,-1-1 0,1 0 0,0 0 1,0 0-1,-1 1 0,1-1 0,0 0 0,0 0 1,0 0-1,0 1 0,0-1 0,0 0 1,1 0-1,-1 0 0,0 1 0,1-1 1,-1 0-1,1 0 0,-1 0 0,1 0 0,-1 0 1,1 0-1,1 2 0,2 1 16,0 0-1,1-1 1,-1 1-1,1-1 1,0 0-1,7 4 1,36 14 50,0-1-1,1-3 1,90 20 0,-76-22 2140,98 38 1,-158-52-2025,1 1 1,0-1 0,-1 1 0,1 0 0,-1 0 0,0 0 0,0 1 0,4 2-1,-7-5-149,0 1-1,0-1 0,0 0 0,1 1 1,-1-1-1,0 0 0,0 1 0,0-1 1,0 0-1,0 1 0,0-1 0,0 0 0,0 1 1,0-1-1,0 0 0,0 1 0,0-1 1,0 1-1,0-1 0,0 0 0,0 1 1,0-1-1,0 0 0,0 1 0,0-1 1,0 0-1,-1 1 0,1-1 0,0 0 0,0 1 1,-1-1-1,1 0 0,-22 12 18,-28 2-145,-100 13 0,119-22 91,-776 117-963,670-98-132,128-22 437,0 1-1,-1 0 0,1 0 1,-9 5-1,18-8 638,-1 0 1,1 0 0,-1 1-1,1-1 1,0 0-1,-1 0 1,1 1 0,-4 5-693,4-6 693,-1 1 0,1-1-1,0 0 1,0 1-1,0-1 1,0 1-1,0-1 1,0 2 0,1-1 11,1 0 1,-1 0 0,0 1-1,0-1 1,1 0 0,-1 0 0,1 0-1,-1 0 1,1-1 0,-1 1 0,1 0-1,-1-1 1,1 1 0,3 0-1,49 11 48,1-2 0,86 5-1,-136-14-14,320 19-3188,6-11 5756,339-11 8330,-215-2-8655,-322 5-3000,160-2 719,-107-10-8253,-153 4 6570,-32 7 1708,-1 0 0,0-1 0,0 1-19,0 0 19,0 0 0,1 0-1,-1-1 1,0 1 0,0 0 0,0 0 0,0 0-1,0-1 1,0 1 0,0 0 0,0 0-1,0 0 1,0-1 0,0 1 0,0 0 0,0 0-1,0 0 1,0-1 0,0 1 0,0 0 0,0 0-1,0 0 1,0-1 0,0 1 0,0 0-1,0 0 1,0 0 0,-1 0 0,1-1 0,0 1-1,0 0 1,0 0 0,0 0 0,-1-1-19,1 1 19,0 0 0,0 0 0,0 0-1,0 0 1,-1 0 0,1 0 0,0 0-1,0 0 1,0 0 0,-1-1 0,1 1 0,0 0-1,0 0 1,0 0 0,-1 0 0,1 0 0,0 0-1,-59-17-700,54 16 720,-427-81-1785,143 48 7936,225 32-4259,56 6-1726,15 2-178,12 1-24,0 0 0,0-2 0,1 0 0,36 3 0,-43-6 51,272 28 161,-168-25 2494,-104-6-1891,-19-3-406,-39-10-384,-94-14-1,91 20-15,-1330-149-363,1308 151 1332,-115-2 1474,180 10-2452,22 1 30,624 33-1029,-395-29 869,414 20-852,324 10 1970,-975-37-835,39 1 193,-96-5-449,-117-7-266,-1183-41-958,806 34 4340,499 16-2978,68 1 0,319 1-275,614-14-878,-805 8 736,413-25-2434,-540 30 1051,-16 1 882,0-1 0,-1 0 0,1 0 0,50-26 6885,-18 24-5135,72 3 0,-71 1-908,791 26-1223,-790-26 990,138 8 3712,-131 2-2726,-50-11-675,-1 0 0,1 0 0,-1 0 0,1 0-1,-1 0 1,1 0 0,0 0 0,-1 0 0,1 0 0,-1 1 0,1-1-1,-1 0 1,0 0 0,1 1 0,-1-1 0,1 0 0,-1 1 0,1-1-1,-1 0 1,0 1 0,1-1 0,-1 0 0,0 1 0,1-1 0,-1 1-1,0-1 1,1 1 0,-1-1 0,0 1 0,0-1 0,0 1 0,0-1-1,1 1 1,-1-1 0,0 1 0,0-1 0,0 2 0,-19 7 68,-31 2-70,0-2 0,-62 3 0,26-3 0,71-6 0,25-2 0,34 0 0,-42-1 0,698-18-114,-403-8-2288,-398-6-9827,-637-61 12544,736 93-298,-46-6 784,1-1-1,-93-28 0,135 33-758,-1 0 0,0 0 1,1-1-1,-1 0 0,1 0 0,0 0 1,0-1-1,0 1 0,0-1 1,1 0-1,-1-1 0,-5-7 0,9 10-37,0-1-1,-1 1 0,1-1 0,0 0 0,1 0 1,-1 0-1,0 0 0,1 1 0,0-1 0,-1 0 1,1 0-1,0 0 0,1 0 0,-1 0 0,0 0 1,1 0-1,0 0 0,0 1 0,-1-1 0,2 0 1,-1 0-1,0 1 0,0-1 0,1 1 0,0-1 1,2-2-1,7-8 100,1 0-1,0 0 1,1 1 0,0 1 0,1 0 0,0 1-1,22-11 1,23-19 259,-22 9-1308,23-24 7873,13-2-2845,-71 55-4057,25-19 43,-27 20-69,1 1 0,-1-1 0,0 0 0,1 1 0,-1-1 0,0 0 0,1 1-1,-1-1 1,0 0 0,0 1 0,1-1 0,-1 0 0,0 1 0,0-1 0,0 0-1,0 0 1,0 1 0,0-1 0,0 0 0,0 0 0,0 1 0,-1-1 0,1 0-1,0 1 1,0-1 0,0 0 0,-1 1 0,1-1 0,-1 0 0,1 1 0,0-1 0,-1 1-1,1-1 1,-1 1 0,1-1 0,-1 1 0,1-1 0,-1 1 0,0-1 0,1 1-1,-1-1 1,0 1 0,-11-6-16,0 0-1,0 2 1,0-1-1,-1 1 1,1 1-1,-1 0 1,0 1-1,-16 0 1,18 0-12,-413-24-497,305 22 462,-391-6-604,97 3-1268,143-4-7494,189 5 7479,61 3 1950,20 3 0,0 0 0,0 0 0,1 0 0,-1 0 0,0 0 0,0 0 0,0 0 0,0 0 0,0 0 0,0 0 0,0 0 0,0 0 0,0 0 0,0 0 0,0 0 0,0 0 0,0 0 0,0 0 0,0-1 0,0 1 0,0 0 0,0 0 0,0 0 0,1 0 0,-1 0 0,0 0 0,0 0 0,0 0 0,0 0 0,0 0 0,0 0 0,0 0 0,0 0 0,0 0 0,0 0 0,0-1 0,0 1 0,0 0 0,0 0 0,0 0 0,0 0 0,0 0 0,0 0 0,-1 0 0,1 0 0,0 0 0,34-3 0,398 19 0,-201-1 0,1321 9 13495,-1514-24-13348,37-1 994,85 3-1179,-153-2 38,-1 1 0,1 0 0,0 0 0,0 0 0,-1 1 0,1 0 0,-1 1 0,0-1 0,1 1 0,-1 0 0,7 5 0,-13-8 0,0 0 0,1 1 0,-1-1 0,1 0 0,-1 0 0,0 0 0,1 1 0,-1-1 0,0 0 0,1 0 0,-1 1 0,0-1 0,0 0 0,1 1 0,-1-1 0,0 0 0,0 1 0,1-1 0,-1 0 0,0 1 0,0-1 0,0 0 0,0 1 0,0-1 0,1 1 0,-1-1 0,0 0 0,0 1 0,0-1 0,0 1 0,0-1 0,0 1 0,0-1 0,-1 0 0,1 1 0,0-1 0,0 1 0,0-1 0,0 0 0,0 1 0,-1-1 0,1 0 0,0 1 0,0-1 0,0 0 0,-1 1 0,1-1 0,0 0 0,-1 1 0,1-1 0,0 0 0,-1 0 0,1 0 0,0 1 0,-1-1 0,1 0 0,0 0 0,-1 0 0,1 0 0,-1 1 0,1-1 0,0 0 0,-2 0 0,-29 6 0,-95 2-62,-128-9-1,107-2 153,41 3-192,-671-12-1988,-301-6-1297,1015 18 9001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2T07:15:51.1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1490 335 4915,'0'17'1805,"1"-1"-1,5 20 1,20 66-544,-19-79-928,1 1-1,1-1 0,1 0 1,2-1-1,0 0 1,1-1-1,1 0 1,23 26-1,-25-34-99,1 0-1,1-1 1,0-1-1,1 0 0,0-1 1,0 0-1,1-1 1,0-1-1,1 0 1,0-2-1,0 0 0,23 5 1,-13-5-27,0-2 1,-1-1-1,1-1 1,1-2-1,-1 0 1,0-2-1,0-1 1,-1-1 0,53-15-1,-64 14-206,1 0-1,-1-2 1,0 0-1,-1 0 1,0-1-1,0-1 1,0-1-1,-1 0 1,-1 0-1,0-1 1,0-1-1,-1 0 1,-1 0-1,0-1 1,0-1-1,-2 0 1,13-25-1,-13 19 1,-1 0 0,0 0 0,-2-1 0,0 0 0,-2 0 0,2-23 0,-5 33 0,1-1 0,-2 1 0,1-1 0,-1 1 0,-1 0 0,0 0 0,-1-1 0,0 1 0,-1 1 0,0-1 0,-1 0 0,0 1 0,-6-10 0,6 14 0,0 1 0,0 0 0,-1-1 0,0 2 0,1-1 0,-2 1 0,1 0 0,0 0 0,-1 0 0,0 1 0,0 0 0,0 1 0,0-1 0,0 1 0,-15-2 0,-6 1 0,0 1 0,-51 1 0,66 2 0,-1 0 0,0 1 0,0 1 0,1 0 0,0 1 0,-1 0 0,1 1 0,1 0 0,-1 1 0,1 0 0,0 1 0,0 1 0,1 0 0,-15 13 0,18-12 0,0-1 0,0 1 0,0 0 0,1 1 0,1 0 0,0 0 0,0 1 0,1-1 0,0 1 0,1 0 0,0 1 0,1-1 0,0 1 0,1-1 0,0 1 0,1 0 0,0 14 0,1-17 0,1-1 0,0 0 0,1 1 0,0-1 0,0 0 0,0 0 0,1 0 0,1-1 0,-1 1 0,1-1 0,0 0 0,1 0 0,0 0 0,0 0 0,0-1 0,1 0 0,0 0 0,0 0 0,1-1 0,0 0 0,14 8 0,2 0 0,0-2 0,0 0 0,2-2 0,-1-1 0,49 10 0,-9-7-72,1-4-1,0-2 0,0-3 1,0-3-1,0-3 1,0-3-1,0-2 0,-1-3 1,-1-3-1,117-45 1,-153 50-64,-1-2-1,39-23 1,-58 30 80,-1 1 0,1-1 1,-1 0-1,0 0 0,-1-1 0,1 0 0,-1 0 0,0 0 0,0-1 0,-1 0 0,0 1 1,0-2-1,4-10 0,-7 14 18,0-1 0,0 1 0,0-1 1,-1 1-1,0 0 0,0-1 0,0 1 1,0-1-1,-1 1 0,1-1 0,-1 1 0,0-1 1,-1 1-1,1 0 0,-1 0 0,0 0 1,0 0-1,0 0 0,0 0 0,-1 0 0,1 1 1,-1-1-1,-6-5 0,-3-2 47,1 1-1,-2 0 0,1 1 1,-1 1-1,-24-13 1,-4 2-39,-1 2-1,0 2 1,-2 1 0,-62-10 0,16 9-29,-110-3-1,139 17-126,-1 2-1,0 3 1,1 3-1,0 2 0,0 3 1,1 2-1,1 3 1,-102 45-1,141-54-450,0 2 0,1 0-1,0 1 1,1 1 0,0 0 0,-24 23 0,39-31 622,-1 0 0,1 0 0,0 0-1,0 1 1,1-1 0,-1 1 0,1-1 0,0 1 0,-2 6 0,4-10 32,-1 0 0,1 1 0,0-1 1,0 0-1,-1 0 0,1 0 0,0 0 1,0 0-1,0 0 0,0 1 0,1-1 0,-1 0 1,0 0-1,0 0 0,1 0 0,-1 0 1,0 0-1,1 0 0,-1 0 0,1 0 0,0 0 1,-1 0-1,1 0 0,0 0 0,-1 0 1,1-1-1,0 1 0,0 0 0,0 0 0,0-1 1,0 1-1,0-1 0,0 1 0,0-1 1,0 1-1,0-1 0,0 1 0,0-1 0,0 0 1,0 0-1,0 0 0,0 1 0,3-1 1,0-1 72,0 1 0,0-1 1,0 1-1,0-1 0,1 0 1,-2-1-1,1 1 1,0-1-1,0 1 0,0-1 1,-1-1-1,1 1 1,-1 0-1,1-1 0,-1 1 1,0-1-1,0 0 0,0 0 1,-1-1-1,4-4 1,-4 6 11,0 0 0,0-1 0,-1 1 1,1 0-1,-1-1 0,0 1 1,1-1-1,-1 0 0,0 1 0,-1-1 1,1 0-1,0 0 0,-1 0 0,0 0 1,1 1-1,-1-1 0,0 0 0,-1 0 1,1 0-1,0 0 0,-1 0 1,0 1-1,1-1 0,-1 0 0,0 0 1,-1 1-1,1-1 0,0 1 0,-1-1 1,-3-4-1,1 3-34,-1 0 0,0 0 0,0 0 0,0 1 0,0-1-1,0 1 1,-1 0 0,0 1 0,-6-3 0,-63-12 644,64 14-625,-94-12-58,0 3 1,-131 4 0,-214 34-452,316-13-403,1 7-1,-195 55 1,315-71 645,-58 20-544,66-22 715,0 0 0,0 1 0,0-1 1,0 1-1,1 0 0,-1 1 0,1-1 1,0 1-1,-5 5 0,9-9 13,-1 1 0,1-1 0,-1 1 0,1-1 0,0 1 0,-1-1 0,1 1 0,0 0 0,-1-1 0,1 1 0,0-1 0,0 1 0,0 0 0,-1-1 0,1 1 0,0 0 0,0 0 0,0-1 0,0 1 0,0 0 0,0-1-1,0 1 1,1 0 0,-1-1 0,0 1 0,0 0 0,0-1 0,1 1 0,-1-1 0,0 1 0,1 0 0,-1-1 0,0 1 0,1-1 0,-1 1 0,1-1 0,-1 1 0,1-1 0,-1 1 0,1-1 0,-1 0 0,1 1 0,0-1 0,0 1 0,32 10 239,-3-5-142,1-2 0,0-1 0,-1-1 1,1-2-1,35-4 0,158-30-228,193-69-492,-248 42-4621,-121 43 3346,-47 18 1891,-1 0 0,0 0-1,0 0 1,1 0-1,-1 0 1,0-1 0,0 1-1,1 0 1,-1 0 0,0 0-1,0 0 1,1 0-1,-1 0 1,0 0 0,0 0-1,1 0 1,-1 0 0,0 0-1,1 0 1,-1 0-1,0 0 1,0 0 0,1 0-1,-1 0 1,0 0-1,0 0 1,1 1 0,-1-1-1,0 0 1,0 0 0,1 0-1,-1 0 1,0 1-1,0-1 1,0 0 0,1 0-1,-1 0 1,0 1 0,0-1-1,0 0 1,0 0-1,0 1 1,0-1 0,1 0-1,-1 0 1,0 1 0,0-1-1,0 0 1,0 0-1,0 1 1,0-1 0,0 0-1,0 1 1,0-1 0,0 0-1,0 0 1,0 1-1,0-1 1,0 0 0,0 0-1,-1 1 1,1-1 0,0 1-1,-5 9-159,0 1 0,-1-1 0,0 0 0,-10 12 0,-2 4-315,-7 10 181,-38 61 80,56-84 268,1-1 0,0 1 1,0 1-1,1-1 0,-5 24 0,10-36-24,-1 1-1,1 0 1,0 0-1,-1-1 1,1 1-1,0 0 1,0 0-1,0-1 1,0 1-1,1 0 1,-1 0-1,0-1 1,1 1-1,-1 0 1,1-1-1,-1 1 1,1 0-1,0-1 1,0 1-1,0-1 1,0 1-1,0-1 1,1 2-1,0-2 3,0 0 1,-1 0-1,1-1 0,0 1 0,0 0 0,0-1 1,0 1-1,0-1 0,0 0 0,-1 0 0,1 1 0,0-1 1,0-1-1,0 1 0,0 0 0,0 0 0,3-1 1,2-1 121,0 0 0,0-1 1,0 0-1,0 0 1,0 0-1,-1-1 0,1 0 1,-1 0-1,11-10 1,-10 5 216,-1 0 1,0-1 0,0 1 0,-1-1-1,0 0 1,-1-1 0,14-34 4421,-16 60-4471,-1 22-623,-1-33 301,-1 8-549,1 1 1,0-1-1,1 0 1,5 22-1,-5-30 461,0-1 0,0 0-1,0 1 1,1-1 0,-1 0 0,1 0-1,0 0 1,0 0 0,0 0 0,1-1-1,-1 1 1,0-1 0,1 1 0,0-1-1,0 0 1,-1 0 0,1 0 0,0 0-1,1-1 1,-1 1 0,7 1 0,-3-1-2,1-1 0,0 0 0,0 0 0,0-1-1,-1 0 1,1 0 0,0-1 0,0 0 0,0-1 0,-1 1 0,1-2 0,-1 1 0,1-1 0,-1 0 0,0 0 0,11-7 0,-2 0 13,-1 0 1,0-1-1,-1 0 1,0-1-1,-1-1 1,14-16-1,-21 22 41,0-1-1,0 0 1,-1-1-1,0 1 0,6-16 1,-10 22 41,0 0 0,0 0 1,-1 0-1,1 0 0,-1 0 0,1 0 0,-1 0 1,0-1-1,0 1 0,0 0 0,0 0 1,0 0-1,0 0 0,0 0 0,-1 0 1,1 0-1,-1 0 0,0 0 0,1 0 1,-1 0-1,0 0 0,0 0 0,0 1 0,-1-1 1,1 0-1,0 1 0,-1-1 0,1 0 1,-1 1-1,1 0 0,-1-1 0,-2 0 1,-4-2 17,0 0 0,0 1 0,0 0 0,0 1 0,0 0 0,-1 0 0,1 1 0,-1 0 0,0 0 1,1 1-1,-1 0 0,0 0 0,-10 3 0,8-1-141,-1 0-1,1 0 1,0 1-1,0 1 1,1 0 0,-1 1-1,1 0 1,0 0 0,-15 11-1,19-11-25,0 0 0,0 1 0,1-1 0,0 1 0,0 0 0,0 0 0,1 1 0,-7 13 0,9-18 113,1 1 0,0-1 0,1 1 1,-1-1-1,0 1 0,1-1 1,-1 1-1,1-1 0,0 1 0,0 0 1,0-1-1,0 1 0,0-1 1,1 1-1,-1 0 0,1-1 0,0 1 1,0-1-1,0 0 0,0 1 1,0-1-1,0 0 0,0 1 0,1-1 1,-1 0-1,1 0 0,0 0 0,0 0 1,3 2-1,3 2 34,0-1 0,1 0 0,-1 0 0,1-1 0,1-1 0,-1 1 0,0-1 0,1-1 0,-1 0 0,1 0 0,16 0 0,-2-1 0,1-1 0,-1 0 0,38-7 0,-27 0 0,-1-1 0,56-20 0,-77 24 0,-1-2 0,0 1 0,0-2 0,0 1 0,-1-1 0,0-1 0,0 0 0,-1-1 0,0 0 0,11-13 0,-20 21 0,1-1 0,-1 0 0,0 1 0,1-1 0,-1 0 0,0 0 0,0 0 0,0 0 0,0 0 0,0 0 0,-1 0 0,1 0 0,-1 0 0,1 0 0,-1-1 0,0 1 0,0 0 0,0 0 0,0 0 0,0 0 0,0-1 0,0 1 0,-1 0 0,1 0 0,-1 0 0,0 0 0,0 0 0,1 0 0,-1 0 0,-1 0 0,1 0 0,0 0 0,0 0 0,-1 1 0,1-1 0,-1 1 0,1-1 0,-1 1 0,0-1 0,-3-1 0,0 0 0,0 0 0,0 1 0,-1-1 0,1 1 0,-1 1 0,1-1 0,-1 1 0,0 0 0,1 0 0,-1 1 0,0-1 0,0 1 0,1 0 0,-11 2 0,6 1 0,-1 1 0,1 0 0,1 0 0,-1 1 0,1 0 0,-1 0 0,1 1 0,1 0 0,-1 1 0,1 0 0,1 0 0,-1 1 0,1 0 0,0 1 0,-7 11 0,6-9 0,1 2 0,0-1 0,1 1 0,0 0 0,1 0 0,0 1 0,1 0 0,1 0 0,0 0 0,1 0 0,0 16 0,1-27 0,1 1 0,0 0 0,1-1 0,-1 1 0,0 0 0,1-1 0,0 1 0,0-1 0,0 1 0,0-1 0,1 0 0,0 1 0,-1-1 0,1 0 0,0 0 0,0 0 0,1 0 0,-1-1 0,3 4 0,-1-4 0,0 1 0,0-1 0,0 0 0,0 0 0,0 0 0,0-1 0,1 1 0,-1-1 0,1 0 0,-1 0 0,0-1 0,1 1 0,6-1 0,6-1 0,1-1 0,0-1 0,-1 0 0,1-1 0,-1-1 0,27-11 0,-5-1 0,-1-2 0,40-25 0,-63 35 0,0-2 0,-1 0 0,0 0 0,-1-1 0,-1-1 0,0 0 0,18-26 0,-27 35 0,-1 0 0,1 0 0,-1 0 0,0-1 0,-1 1 0,1-1 0,-1 1 0,0-1 0,0 1 0,0-1 0,-1 0 0,1 0 0,-1 1 0,-1-8 0,0 9 0,1 0 0,-1 0 0,0 0 0,-1 0 0,1 0 0,0 0 0,-1 0 0,0 0 0,0 0 0,0 0 0,0 1 0,0-1 0,0 1 0,0 0 0,-1-1 0,0 1 0,1 0 0,-1 1 0,0-1 0,0 0 0,-4-1 0,-3-1 0,0 1 0,0 0 0,0 0 0,0 1 0,-1 0 0,1 1 0,-1 0 0,1 1 0,-1 0 0,1 1 0,0 0 0,-1 1 0,1 0 0,0 0 0,0 1 0,0 0 0,0 1 0,-14 8 0,9-5 0,1 2 0,0 0 0,0 0 0,1 1 0,0 1 0,1 1 0,0-1 0,1 2 0,0-1 0,-17 29 0,21-29 25,0 0 0,1 0 0,1 1 0,0 0 0,0 0 0,2 1 0,-1-1 0,2 1 0,-2 20 0,4-32 15,0 1-1,0 0 0,1 0 0,-1 0 1,1 0-1,0 0 0,0-1 0,0 1 1,0 0-1,0 0 0,0-1 0,1 1 1,-1-1-1,1 0 0,0 1 1,0-1-1,0 0 0,0 0 0,0 0 1,0 0-1,1 0 0,-1-1 0,0 1 1,1-1-1,0 1 0,-1-1 0,1 0 1,0 0-1,-1 0 0,1 0 0,5 0 1,11 2 92,-1 0 0,0-2 0,38 0 0,-35-2-103,501-29-686,-317-3-46,-173 25 562,1-1 0,-2-1 0,1-2 1,31-17-1,-54 24 307,0 0 0,0-1 0,-1-1 0,1 0 0,-2 0 0,1 0 0,10-13 0,-17 18-128,1 0 0,0 0 0,-1 0 0,1-1 0,-1 1-1,0 0 1,1 0 0,-1-1 0,-1 1 0,1-1 0,0 1 0,0-1 0,-1 1 0,1-1 0,-1 0 0,0 1 0,0-1 0,0 1 0,0-1 0,-1 0 0,1 1-1,0-1 1,-1 1 0,0-1 0,0 1 0,0-1 0,0 1 0,0 0 0,0-1 0,-1 1 0,1 0 0,-1 0 0,1 0 0,-4-3 0,-1 0 68,0 1 0,0 0 0,0 0 0,-1 0 0,0 1 1,1 0-1,-15-4 0,16 6 178,0 0 0,0 0 0,1 0 0,-1 1 0,-36 9 4671,38-6-4643,2-2-233,1 0 1,-1-1-1,1 1 1,-1 0-1,1 0 0,-1 0 1,1 0-1,-1 0 1,1 0-1,0 0 1,-1 0-1,1 0 1,0 0-1,0 0 1,0 1-1,0-1 1,0 0-1,0 0 1,0 0-1,0 0 1,1 0-1,-1 0 1,0 0-1,1 0 1,-1 0-1,0 0 1,1 0-1,-1 0 1,1 0-1,0 0 1,-1-1-1,1 1 1,0 0-1,-1 0 1,1-1-1,0 1 1,0 0-1,0-1 1,0 1-1,-1 0 1,3 0-1,2 2 60,1 1-1,-1-1 1,1 0-1,0 0 0,11 3 1,2-2-75,1 0 1,-1-2 0,0 0-1,38-1 1,82-15-325,-100 8 272,853-61-1492,-699 64-2840,1 3-4116,-143 2 8489,1 3 0,70 14 1,26 17 3558,-108-26-2202,1-3 0,0 0 0,48 0 0,124-9 3210,-77-1-4107,-124 3-513,0 0 0,-1-1 0,13-3 0,-23 4 0,-1 0 0,1 0 0,-1 0 0,1 0 0,-1 0 0,0 0 0,1 0 0,-1 0 0,1 0 0,-1 0 0,1-1 0,-1 1 0,1 0 0,-1 0 0,0-1 0,1 1 0,-1 0 0,0 0 0,1-1 0,-1 1 0,0 0 0,1-1 0,-1 1 0,0-1 0,1 1 0,-1 0 0,0-1 0,0 1 0,0-1 0,1 1 0,-1-1 0,0 1 0,0 0 0,0-1 0,0 1 0,0-1 0,0 1 0,0-1 0,0 1 0,0-1 0,0 1 0,0-1 0,0 0 0,-2-1 0,1-1 0,-1 1 0,1 0 0,-1 0 0,0 0 0,0 0 0,0 0 0,-4-3 0,-52-31 0,5 11-79,-1 2 0,-95-27 0,-121-12-878,256 59 909,-107-15-896,108 16 564,-1 2-1,1 0 1,-1 1-1,1 0 1,0 1-1,0 0 0,-15 6 1,-165 74-1753,104-40 177,76-37 962,7-3 524,-1 1 0,1 0 0,0 0-1,0 0 1,0 1 0,0 0 0,1 0-1,-8 7 1,13-11 469,-1 0 1,1 1-1,0-1 1,0 0-1,0 1 1,0-1-1,-1 0 1,1 1-1,0-1 1,0 0-1,0 1 1,0-1-1,0 1 1,0-1-1,0 0 1,0 1-1,0-1 1,0 0-1,0 1 1,0-1-1,0 1 1,0-1-1,0 0 1,0 1-1,0-1 1,1 0-1,-1 1 1,0-1-1,0 0 1,0 1-1,1-1 1,-1 0-1,0 1 1,0-1-1,1 0 1,-1 0-1,0 1 1,1-1-1,-1 0 1,0 0-1,1 0 1,-1 1-1,0-1 1,1 0-1,-1 0 1,0 0-1,1 0 1,-1 0-1,0 0 1,1 0-1,-1 0 1,1 0-1,-1 0 1,0 0-1,1 0 1,28 1-108,4-5 96,0-2 0,-1-1 1,1-2-1,44-18 0,122-66 7,-184 85 5,50-29 0,-60 34 0,-1-1 0,1 1 0,-1-1 0,0 0 0,0 0 0,-1 0 0,1 0 0,-1-1 0,0 0 0,4-7 0,-6 11 0,-1 0 0,1 0 0,-1 1 0,0-1 0,0 0 0,1 0 0,-1 0 0,0 0 0,0 0 0,0 0 0,0 0 0,0 0 0,0 0 0,0 0 0,0 0 0,-1 0 0,1 0 0,0 0 0,0 0 0,-1 0 0,1 0 0,-1 1 0,1-1 0,-1 0 0,0-1 0,-1 0 0,0 0 0,-1 0 0,1 1 0,0-1 0,0 1 0,-1 0 0,1 0 0,-1 0 0,-3-1 0,-20-6 0,-1 2 0,-1 0 0,-43-1 0,49 4 0,-188-13 0,-116-3 0,-101-6 0,58 3 0,-1202-53 0,1512 73 16,30 0 30,0 2 0,0 1 0,-51 7 0,68-3-11,14 1-30,2-3-9,0 0-1,1-1 1,-1 0-1,1 0 1,0 0 0,0-1-1,4 2 1,71 14 16,112 12-1,230 7-42,534-21-1,-658-35 67,-246 10-30,-48 6-71,-12 0 31,-11 0 116,-1 0 1,1 2-1,-37-1 1,-68 8 265,91-4-297,-133 10 594,-42 3 521,82-12 6982,181-3-6342,69-9 0,-110 9-1491,-13 4-249,-23 10-103,20-12 49,-168 73 71,114-53-914,2 3 1,-68 40-1,117-61 638,-1 1-1,1 0 1,0 1-1,0-1 1,0 1-1,-6 8 1,11-13 169,-1 1 1,0 0-1,1 0 1,-1 0 0,1 0-1,-1 0 1,1 0-1,-1 0 1,1 0-1,0 0 1,-1 0-1,1 0 1,0 0 0,0 1-1,0-1 1,0 0-1,0 0 1,0 0-1,0 0 1,0 0-1,0 0 1,1 0 0,-1 0-1,0 0 1,1 0-1,-1 0 1,1 0-1,-1 0 1,1 0-1,0 0 1,-1 0 0,1 0-1,0 0 1,-1 0-1,1-1 1,0 1-1,0 0 1,0-1-1,0 1 1,0 0 0,0-1-1,0 1 1,0-1-1,0 0 1,0 1-1,1-1 1,6 3-108,0 0 1,0-1-1,1 0 0,-1-1 0,1 0 1,-1 0-1,0-1 0,1 0 1,9-1-1,84-15 4021,-55 7-1538,-70 14-2351,0 1 0,1 2 0,0 0 0,1 1 0,-1 1 0,2 1 0,-1 1 0,2 1 0,0 1 0,0 0 0,1 2 0,-26 28 0,30-27-7,0-1-1,-2-1 0,0 0 0,-1-1 1,0-1-1,-26 15 0,-117 53-512,31-18-4990,105-44 3936,24-19 1550,-1 0 1,1 1-1,0-1 1,0 0-1,-1 1 1,1-1-1,0 1 1,0-1 0,0 0-1,0 1 1,-1-1-1,1 1 1,0-1-1,0 1 1,0-1-1,0 1 1,0-1-1,0 1 1,0-1 0,0 0-1,0 1 1,1-1-1,-1 1 1,0-1-1,0 1 1,0-1-1,0 1 1,1-1-1,-1 0 1,0 1 0,1 0-1,2 0-68,0 1-1,0 0 1,0-1-1,0 0 1,0 0 0,0 0-1,1 0 1,-1 0-1,1 0 1,-1-1-1,0 0 1,1 0 0,4 0-1,72-3-444,0-3-1,109-24 1,-157 24 374,161-32-926,-2-8 0,187-73 0,-355 111 1615,0-1 0,-1-1 0,0-1 0,24-16 0,-44 26-504,0 0 0,-1 0 0,0 0 0,1 0 0,-1 0 1,0 0-1,1-1 0,-1 1 0,0 0 0,0-1 1,0 1-1,0-1 0,0 1 0,0-1 0,-1 1 0,1-1 1,0 0-1,0-1 0,-1 2-19,-1 0 0,1 0 0,0 0 0,-1 0 0,1 0-1,0 1 1,-1-1 0,1 0 0,-1 0 0,1 1 0,-1-1 0,1 0 0,-1 0 0,0 1 0,1-1 0,-1 1 0,0-1-1,1 1 1,-1-1 0,0 1 0,0-1 0,0 1 0,1-1 0,-2 1 0,-8-3-4,1 0 1,0 1-1,0 0 0,-1 1 1,-10-1-1,-20 0-53,1 1 0,-1 2 0,-67 12-1,15 14 11091,101-28-10357,33-9-380,58-15-471,-30 9 128,1 2-1,105-5 1,138 12-1834,-227 12-3539,-62 2 4123,-25-7 1281,0 0 1,1 0-1,-1 0 1,0 0-1,0 0 1,0 1-1,1-1 1,-1 0-1,0 0 1,0 0-1,0 1 0,0-1 1,0 0-1,1 0 1,-1 1-1,0-1 1,0 0-1,0 0 1,0 0-1,0 1 0,0-1 1,0 0-1,0 0 1,0 1-1,0-1 1,0 0-1,0 1 1,0-1-1,0 0 1,0 0-1,0 0 0,0 1 1,0-1-1,0 0 1,0 0-1,-1 1 1,1-1-1,0 0 1,0 0-1,0 1 1,0-1-1,-1 0 0,-3 4-72,0-1-1,-1 0 1,0-1-1,1 1 1,-1-1-1,0 0 1,-5 2-1,-211 60-1036,143-44 684,-31 8 236,-321 90-2621,334-85 2609,73-21 214,23-12 0,-1 1 0,1-1 0,0 0 0,-1 0 0,1 1 0,-1-1 0,1 0 0,0 1 0,0-1 0,-1 0 0,1 1 0,0-1 0,0 1 0,-1-1 0,1 0 0,0 1 0,0-1 0,0 1 0,0-1 0,0 1 0,-1-1 0,1 0 0,0 1 0,0 0 0,2 0 0,-1 1 0,1-1 0,-1 0 0,1 0 0,0 0 0,-1 0 0,1 0 0,0 0 0,0 0 0,0-1 0,0 1 0,0-1 0,0 1 0,-1-1 0,1 0 0,0 0 0,4 0 0,71 6 0,1-4 0,-1-4 0,83-11 0,-81 6 0,44-3 0,751-90 0,-821 92 0,0-4 0,85-29 0,-137 41 0,0 0-1,1-1 1,-1 1-1,0 0 1,1-1-1,-1 1 1,0-1-1,0 1 1,0-1 0,1 0-1,-1 0 1,0 1-1,0-1 1,0 0-1,0 0 1,0 0-1,0 0 1,-1 0-1,1 0 1,0 0 0,0-2-1,-2 2 4,0 0 0,0 0 0,-1 1 1,1-1-1,0 0 0,-1 1 0,1-1 0,-1 1 0,1-1 0,0 1 0,-1 0 1,1-1-1,-1 1 0,1 0 0,-4 0 0,-16-1 209,0 0 1,-1 2-1,1 0 0,-26 6 1,34-5 245,1 1 1,-1 0 0,1 1 0,-1 1-1,1 0 1,0 0 0,1 1-1,-14 9 1,10 2 263,14-16-685,1-1-1,0 1 0,0-1 0,0 1 0,-1-1 1,1 1-1,0-1 0,0 1 0,0 0 1,0-1-1,0 1 0,0-1 0,0 1 0,0-1 1,0 1-1,0-1 0,1 1 0,-1-1 0,0 1 1,0 0-1,0-1 0,1 1 0,1 1 16,-1-1-1,1 0 0,-1 0 0,1 0 0,0 0 1,-1 0-1,1 0 0,0-1 0,0 1 1,0 0-1,0-1 0,-1 0 0,1 1 1,0-1-1,0 0 0,0 0 0,0 0 1,2 0-1,72-8 3013,-57 4-1757,1 2 1,29 0-1,-49 2-1307,1 0 0,-1 0 0,0 0 0,0 0 0,0 0 0,0 0 0,1 0 0,-1 0 0,0 0 0,0 0 0,0 0 0,0 0 0,1 0 0,-1 1 0,0-1 0,0 0 0,0 0 0,0 0 0,0 0 0,0 0 0,1 0 0,-1 1 0,0-1 0,0 0 0,0 0 0,0 0 0,0 0 0,0 0 0,0 1 0,0-1 0,0 0 0,0 0 0,0 0 0,0 0 0,0 1 0,0-1 0,0 0 0,0 0 0,0 0 0,0 1 0,0-1 0,0 0 0,0 0 0,0 0 0,0 0 0,0 1 0,0-1 0,0 0 0,0 0 0,0 0 0,0 0 0,-1 0 0,1 1 0,0-1 0,-8 13 0,3-7 0,4-4 0,0-1 0,0 1 0,0 0 0,0 0 0,0 0 0,0 0 0,1 0 0,-1 0 0,1 0 0,-1 0 0,1 1 0,0-1 0,-1 0 0,1 0 0,0 0 0,1 0 0,-1 0 0,0 1 0,1-1 0,-1 0 0,1 0 0,0 0 0,-1 0 0,1 0 0,0 0 0,0 0 0,0 0 0,1-1 0,-1 1 0,0 0 0,1-1 0,-1 1 0,1-1 0,2 3 0,2-1 0,0 1 0,0-1 0,0 0 0,0 0 0,1-1 0,-1 0 0,1 0 0,0-1 0,0 1 0,8-1 0,9 1 18,0-2-1,0-1 1,0-1 0,0 0-1,-1-2 1,36-11 0,-28 6-503,0-2-1,-1-2 1,0 0 0,36-24 0,-387 1-11572,194 38 11774,-189-1 161,-241 2 141,520-2-19,-65 9 0,89-7 0,12 0 0,22 2 0,64 4 0,1-3 0,96-8 0,-73 1 0,773-32 315,-837 30-68,-1-1-1,-1-3 1,1-2 0,-1-1-1,53-21 1,-6 3 10434,-68 17-9195,-22 11-1468,1-1 0,0 1 0,0-1-1,-1 1 1,1-1 0,0 1 0,-1-1 0,1 0 0,-1 1-1,1-1 1,-1 0 0,1 1 0,-1-1 0,1 0-1,-1 1 1,0-1 0,1 0 0,-1 0 0,0 0 0,0 1-1,0-1 1,1 0 0,-1 0 0,0 0 0,0 0 0,0 1-1,0-1 1,0 0 0,-1 0 0,1 0 0,0 0 0,0 1-1,0-1 1,-1 0 0,1 0 0,0 1 0,-1-1-1,1 0 1,-1 0 0,1 1 0,-1-1 0,1 1 0,-1-1-1,0 0 1,1 1 0,-1-1 0,-1 0 0,-4-4-39,0 1 1,0-1-1,0 2 1,-9-5 0,13 7 49,-20-10-29,16 10 0,1-2 0,-1 1 0,1 0 0,0-1 0,0 0 0,0 0 0,0-1 0,0 0 0,1 1 0,-1-1 0,1-1 0,0 1 0,1-1 0,-1 1 0,1-1 0,-4-7 0,2-2-41,2 0 0,-1-1 0,2 1 0,0-1 0,1 0 0,0-18 0,2-18-2439,-1 40 1267,2-5 260,12 48 59,-14-32 894,46 201-3687,-46-199 3517,1 0 0,-1-1 0,0 1 0,1 0 0,0 0 0,-1-1 0,1 1 0,0 0 0,0-1 0,0 1 0,0-1 0,0 1 0,0-1 0,0 1 0,5 3-510,-3-3 510,-2-2 102,1 0 0,-1-1 0,0 1 1,1 0-1,-1-1 0,0 1 0,1 0 0,-1-1 0,0 0 1,0 1-1,0-1 0,0 0 0,1 1 0,-1-1 1,0 0-1,0 0 0,0 0 0,-1 0 0,1 0 1,0 0-1,0 0 0,0-1 0,-1 1 0,1 0 1,-1 0-1,1-2 0,8-13 68,0-1 0,-2 0 0,9-25 0,-14 35 0,1-1 0,-1 0 0,-1 1 0,0-1 0,0 0 0,0 0 0,-1 0 0,0 0 0,-1 0 0,-2-12 0,2 18 0,0 0 0,0-1 0,0 1 0,0 0 0,0 0 0,0 0 0,-1 0 0,1 0 0,-1 0 0,0 0 0,1 1 0,-1-1 0,0 0 0,0 1 0,0 0 0,0-1 0,0 1 0,-1 0 0,1 0 0,0 0 0,-1 0 0,1 1 0,0-1 0,-1 0 0,1 1 0,-1 0 0,-4 0 0,-5-1 0,-1 2 0,1 0 0,-1 1 0,-14 3 0,25-5 0,-242 55 0,-82 15 0,-82-10 0,385-57 0,-25 2 0,43-7 0,13-4 0,42-15-2,1 2 0,1 2 0,59-11 0,86-28 45,-181 50 424,-1 0-1,1 0 1,-1-2 0,22-13-1,-37 20-432,1 1-1,-1 0 1,1-1-1,-1 1 0,1 0 1,-1-1-1,1 1 1,-1 0-1,1-1 1,-1 1-1,0-1 0,1 1 1,-1-1-1,0 1 1,1-1-1,-1 1 1,0-1-1,0 0 1,1 1-1,-1-1 0,0 1 1,0-1-1,0 1 1,0-1-1,0 0 1,0 1-1,0-1 0,0 1 1,0-1-1,0 0 1,-1 0-9,0 0 1,1 0 0,-1 0-1,0 1 1,0-1 0,0 1-1,0-1 1,0 1 0,0-1-1,0 1 1,0-1 0,0 1-1,0 0 1,0-1 0,-1 1-1,-44-3 619,-40 13 408,67-6 297,1 0 0,-1 1-1,1 1 1,-43 27 1761,61-33-3101,2-1 44,0 1 0,0-1 0,0 0 0,0 1 0,0-1 0,0 0 0,0 0 0,0 0-1,0-1 1,2-1 0,7-6-40,0-1-1,0 0 1,-1 0-1,0-2 1,-1 1-1,0-1 1,-1 0 0,-1-1-1,0 0 1,10-24-1,-16 34-12,0 1-1,-1-1 1,1 1-1,-1-1 0,1 0 1,-1 1-1,0-1 1,0 0-1,0 1 1,-1-1-1,1 1 1,0-1-1,-1 0 1,0 1-1,0-1 1,0 1-1,0 0 0,0-1 1,0 1-1,0 0 1,-1-1-1,1 1 1,-1 0-1,0 0 1,1 0-1,-1 1 1,0-1-1,0 0 0,0 1 1,-1-1-1,1 1 1,0-1-1,-4 0 1,-6-3-26,0 0 0,0 2 0,-1-1 0,1 2 0,-1-1 0,-12 1 0,-551-8-572,421 13 75,141-3 459,-148 8-4195,136-3 2263,26-5 1983,0 0 0,0 0 0,0 0-1,0 0 1,-1 0 0,1 0 0,0 0-1,0 0 1,0 0 0,0 0 0,0 0 0,41 13-766,-13-11 611,0-2 1,0-1 0,0-1 0,46-9-1,-22-1-276,74-29-1,-126 41 444,0 0 0,1 0 0,-1 0 0,0 0 0,0 0 0,1 0 0,-1 0 0,0 0 0,0 1 0,0-1 0,1 0 0,-1 0 0,0 0 0,0 0 0,0 0 0,1 0 0,-1 0 0,0 0 0,0 0 0,0 1 0,1-1 0,-1 0 0,0 0 0,0 0 0,0 0 0,0 1 0,0-1 0,1 0 0,-1 0 0,0 0 0,0 1 0,0-1 0,0 0 0,0 0 0,0 1 0,0-1 0,0 0 0,0 0 0,0 0 0,0 1 0,0-1 0,0 0 0,0 0 0,0 1 0,0-1 0,0 0 0,0 0 0,0 1 0,0-1 0,0 0 0,0 0 0,0 0 0,-1 1 0,1-1 0,0 0 0,0 0 0,0 0 0,0 0 0,-1 1 0,1-1 0,0 0 0,-10 24-75,6-14 89,-6 18 137,2 1 0,0 0 0,2 0 0,1 1 0,2 0 0,1 0 0,1 0 0,5 44 0,-3-67-40,0 0 0,1 0 0,0-1 0,1 1 0,-1 0 0,1-1 0,1 0 0,-1 0 0,1 0 0,0 0 0,0 0 0,1-1 0,0 0 0,0 0 0,0 0 0,0 0 0,1-1 0,0 0 0,0 0 0,0-1 0,0 1 0,1-1 0,7 2 0,-3-1 67,1-1 0,0 0 0,-1 0 0,1-1 1,0-1-1,0 0 0,0-1 0,0 0 0,0-1 1,0 0-1,0-1 0,-1 0 0,14-5 0,-17 4-215,0-1-1,0 0 1,0 0-1,0-1 0,-1 0 1,0 0-1,0 0 1,7-8-1,-10 10-203,-1-1-1,0 1 0,0 0 1,0-1-1,0 0 0,-1 0 1,0 1-1,1-1 1,-2-1-1,1 1 0,0 0 1,-1 0-1,0-1 0,1 1 1,-2-1-1,1 1 0,-12-39 5543,40 18-4478,-14 12-53,0 0 1,18-22-1,-26 22-770,-12 10 4,3 3-6,0 1 0,0-1 0,0 1 0,0 0 0,1 0-1,-1 0 1,0-1 0,1 2 0,-1-1 0,0 0 0,-1 2 0,-10 9-339,1 2 0,0-1-1,1 2 1,1-1 0,0 1 0,1 1 0,0 0-1,2 0 1,-1 1 0,2 0 0,1 0 0,-5 24 0,9-40 340,1 0 1,0 0-1,-1 0 1,1 0-1,0 0 1,0 0-1,0 0 1,0 0 0,0 0-1,0 0 1,0 0-1,0 0 1,1 0-1,-1 0 1,0 0 0,1 0-1,-1 0 1,1 0-1,-1 0 1,1 0-1,-1 0 1,1 0-1,-1 0 1,1 0 0,0-1-1,0 1 1,-1 0-1,1 0 1,0-1-1,0 1 1,0-1 0,0 1-1,0-1 1,0 1-1,0-1 1,0 1-1,0-1 1,0 0-1,0 1 1,0-1 0,0 0-1,0 0 1,0 0-1,0 0 1,0 0-1,0 0 1,0 0 0,0 0-1,0-1 1,0 1-1,0 0 1,2-2-1,3 1 11,-1-1-1,1 0 0,-1 0 1,0-1-1,0 1 0,0-1 0,0 0 1,0-1-1,5-4 0,0-5-83,1 1 0,-2-1 0,0-1 0,-1 0 0,0 0 0,-1-1 0,-1 0 0,5-16 0,-4 10-78,-2 1 0,0-1 1,-1 0-1,-1 0 0,0-37 1,-3 54 73,0-1 1,-1 0-1,1 1 0,-1-1 1,0 1-1,0-1 1,0 1-1,-1-1 0,1 1 1,-1 0-1,0 0 1,-1 0-1,1 0 1,-1 0-1,1 0 0,-1 1 1,0-1-1,-1 1 1,1 0-1,-1 0 0,1 0 1,-1 0-1,0 1 1,0 0-1,0-1 1,0 1-1,0 1 0,-1-1 1,1 0-1,0 1 1,-1 0-1,-8-1 0,3 1-96,0 0-1,0 1 0,-1 0 0,1 1 0,0 0 0,0 1 0,0 0 0,0 0 0,0 1 1,0 0-1,1 1 0,-1 0 0,-15 10 0,16-8-11,1 1-1,0 0 1,0 1-1,0 0 1,1 0-1,0 1 1,1-1-1,-6 11 1,8-13 209,1 1 0,0 0 0,0 0 1,0 0-1,-1 11 0,3-15 325,0 1 1,1 0-1,-1 0 1,1 0-1,0 0 0,1 0 1,-1 0-1,1 0 1,-1 0-1,4 7 1,-4-10-324,0 0 1,1-1 0,-1 1-1,0 0 1,1 0 0,-1 0-1,1 0 1,0 0-1,-1-1 1,1 1 0,0 0-1,-1 0 1,1-1 0,0 1-1,0-1 1,0 1 0,-1 0-1,1-1 1,0 0 0,0 1-1,0-1 1,0 1 0,0-1-1,1 0 1,1 0-19,-1 0 0,0 0 0,0 0 1,0 0-1,1-1 0,-1 1 0,0-1 0,0 1 1,0-1-1,4-2 0,4-3-19,1-1 0,-1 0-1,12-10 1,-18 13 114,5-3-41,-4 3-363,0 1-1,-1 0 0,0-1 1,0 0-1,0 0 1,0 0-1,-1-1 0,7-9 1,-12 9-166,-9 6 436,-1 3 67,1 0-1,0 1 1,1 1 0,-1-1-1,1 2 1,-17 12-1,-55 55 387,63-55 245,-33 42-1,46-52-404,0 0 1,0 0-1,1 0 0,0 0 0,1 1 1,0 0-1,-4 17 0,7-26-256,1 0 1,-1 0-1,1 0 0,0 0 0,-1 0 1,1 0-1,0 1 0,0-1 0,0 0 1,0 0-1,0 0 0,0 0 0,0 0 1,0 0-1,0 0 0,1 0 0,-1 0 1,0 0-1,1 0 0,-1 0 1,1 0-1,-1 0 0,1 0 0,-1 0 1,1 0-1,0 0 0,-1 0 0,1 0 1,0-1-1,0 1 0,0 0 0,-1-1 1,1 1-1,0 0 0,0-1 0,0 1 1,0-1-1,0 0 0,0 1 0,0-1 1,2 1-1,0-1-2,0-1 1,1 1 0,-1 0-1,0-1 1,0 1-1,1-1 1,-1 0-1,0 0 1,0-1-1,0 1 1,0 0 0,5-4-1,6-6-69,0 0-1,-1-1 1,0 0-1,-1-1 1,0 0-1,-1-1 1,0 0 0,-2-1-1,1 0 1,13-32-1,-11 18-282,-2 0 1,0 0-1,-2-1 0,-1-1 0,4-45 0,-10 69 271,-1-1-1,1 0 0,-2 1 1,1-1-1,-1 0 1,0 1-1,-1-1 1,1 1-1,-2-1 1,-3-9-1,5 14 32,-1 1 0,1-1-1,-1 1 1,0-1 0,0 1-1,0 0 1,0-1 0,0 1-1,0 0 1,-1 1 0,1-1-1,-1 0 1,1 1 0,-1-1-1,0 1 1,0 0 0,1 0-1,-1 0 1,0 0 0,0 0-1,0 1 1,0-1 0,0 1-1,0 0 1,0 0 0,0 0-1,0 0 1,-4 1 0,-2 1-33,0 0 0,0 1 1,1 0-1,-1 1 1,1-1-1,-1 2 0,1-1 1,0 1-1,1 1 0,-1-1 1,1 1-1,0 0 1,1 1-1,0 0 0,0 0 1,0 0-1,-5 10 0,-5 7-150,2 0 0,0 2 0,2-1-1,-12 37 1,19-52 231,2 1 0,-1-1 0,2 1 0,-1 0 0,1 0 0,1 0 0,0 0 0,1 0 0,1 12 0,-1-21 0,0-1 0,0 1 0,0 0 0,1-1 0,-1 1 0,1 0 0,-1-1 0,1 1 0,0-1 0,0 1 0,-1-1 0,1 1 0,0-1 0,0 1 0,0-1 0,1 0 0,-1 0 0,0 0 0,0 0 0,1 1 0,-1-2 0,1 1 0,-1 0 0,1 0 0,2 1 0,-1-2 0,1 0 0,-1 1 0,0-1 0,0-1 0,0 1 0,0 0 0,0-1 0,1 0 0,-1 0 0,0 0 0,0 0 0,5-3 0,7-4 0,-1-1 0,0 0 0,-1-1 0,15-13 0,-13 9 170,0 0 1,-1 0-1,-1-1 1,0-1-1,-1 0 1,-1-1-1,13-25 1,-21 27-169,-7 12-39,-16 16-71,1 7 20,2 1 1,0 0 0,1 1 0,1 1 0,1 1-1,1 0 1,1 1 0,1 0 0,2 1 0,0 0 0,2 0-1,1 1 1,-4 36 0,9-58 90,1-1 0,0 0 1,0 0-1,0 1 0,1-1 0,-1 0 0,1 0 0,0 0 1,0 1-1,0-1 0,1 0 0,0 0 0,-1-1 1,1 1-1,1 0 0,-1-1 0,0 1 0,1-1 0,0 0 1,0 1-1,5 3 0,-5-5 2,0 0 0,1-1 1,-1 1-1,0-1 0,1 0 0,0 0 0,-1 0 1,1 0-1,0-1 0,-1 1 0,1-1 0,0 0 1,-1 0-1,1 0 0,0-1 0,-1 1 0,1-1 1,0 0-1,-1 0 0,1 0 0,-1 0 0,1-1 1,-1 0-1,6-3 0,3-2-20,-1 0-1,0-1 1,-1 0-1,0-1 1,0 0 0,-1 0-1,0-1 1,0 0 0,-1-1-1,-1 0 1,0 0-1,10-22 1,-16 31 15,0 0 0,0-1 0,0 1 0,-1 0 0,1-1 0,-1 1 0,1-1 0,-1 1 0,0 0 0,0-1 0,0 1 0,0-1 0,-1 1 0,1 0 0,-1-1 0,1 1 0,-1 0 0,0-1 0,-1-2 0,0 4 0,1-1 0,-1 0 0,1 1 0,-1-1 0,0 1 0,1 0 0,-1 0 0,0-1 0,0 1 0,0 0 0,0 1 0,0-1 0,0 0 0,0 1 0,-1-1 0,1 1 0,-3-1 0,-7 0 0,0 1 0,0 1 0,0 0 0,0 0 0,0 1 0,-22 7 0,-74 26 0,1 4 0,2 6 0,-136 78 0,206-103 0,0 2 0,2 1 0,-56 49 0,86-68 0,-1-1 0,1 0 0,0 1 0,0 0 0,0 0 0,1-1 0,0 2 0,-1-1 0,1 0 0,1 0 0,-1 1 0,-1 4 0,3-8 0,0 0 0,0 1 0,0-1 0,0 0 0,0 0 0,0 1 0,1-1 0,-1 0 0,0 0 0,1 0 0,-1 1 0,1-1 0,-1 0 0,1 0 0,-1 0 0,1 0 0,0 0 0,0 1 0,1 0 0,0-1 0,0 1 0,0-1 0,0 1 0,1-1 0,-1 0 0,0 0 0,0 0 0,1 0 0,-1 0 0,5 1 0,13 1 18,0 0 1,0-1-1,0-1 1,0-1-1,1-1 0,23-4 1,123-27 54,-165 31-75,47-10-42,80-20-61,-111 26 94,0-1 1,0-1 0,-1-1 0,25-14 0,-41 22 10,-1-1 0,1 1 0,0 0 0,-1 0 0,1-1 0,-1 1 0,0 0 0,1-1 0,-1 1 0,1 0 0,-1-1 0,1 1 0,-1-1 0,0 1 0,1-1 0,-1 1 0,0-1 0,1 1 0,-1-1 0,0 1 0,0-1 0,0 1 0,1-1 0,-1 1 0,0-1 0,0 0 0,0 1 0,0-1 0,0 0 0,-14-8 0,-28 3 0,41 6 0,-4-1 4,-24-1 607,-50 2 0,72 0-513,0 1 1,1 0-1,-1 0 1,0 1-1,1-1 0,-1 1 1,1 1-1,0-1 0,0 1 1,0 0-1,0 1 0,0-1 1,-7 7-1,12-9-76,0-1 0,0 1 0,1 0 0,-1 0 0,0-1 0,1 1 0,-1 0 0,1 0 0,-1-1 0,1 1 0,-1 0 0,1 0 0,0 0 1,-1 0-1,1 0 0,0 0 0,0 0 0,-1 0 0,1 0 0,0 0 0,0 0 0,0 0 0,0-1 0,1 1 0,-1 0 0,0 0 0,0 0 0,0 0 0,1 0 0,-1 0 0,0 0 0,1 0 0,-1 0 0,1-1 0,-1 1 0,1 0 0,0 0 0,-1-1 0,1 1 0,0 0 0,-1-1 0,1 1 0,0 0 0,0-1 0,0 1 1,-1-1-1,1 0 0,0 1 0,2 0 0,6 3 125,0 1 1,1-2 0,18 6-1,44 8-158,0-4 0,1-2-1,79 0 1,225-14-390,-3-23 45,-11-32-496,-327 47-7,-101 9-923,-139 31 3077,-262 72 0,441-94-1006,16-6-294,1 1 0,-1 1 0,1 0 0,-1 0 0,1 0 0,0 1 0,-15 10 0,24-15 0,-1 1-1,0 0 1,0 0 0,0 0-1,1 0 1,-1 0-1,0 0 1,0 0-1,1 0 1,-1 0 0,0 0-1,0 0 1,1 0-1,-1 0 1,0 0-1,0 0 1,1 0 0,-1 0-1,0 1 1,0-1-1,0 0 1,1 0-1,-1 0 1,0 0 0,0 0-1,0 1 1,1-1-1,-1 0 1,0 0-1,0 0 1,0 0 0,0 1-1,0-1 1,1 0-1,-1 0 1,0 1 0,0-1-1,0 0 1,0 0-1,0 0 1,0 1-1,0-1 1,0 0 0,0 0-1,0 1 1,0-1-1,0 0 1,0 0-1,0 1 1,0-1 0,0 0-1,0 0 1,0 1-1,0-1 1,0 0-1,0 0 1,-1 0 0,1 1-1,0-1 1,0 0-1,0 0 1,0 0-1,0 1 1,-1-1 0,1 0-1,0 0 1,0 0-1,-1 1 1,23-1 33,-1-2 53,-1-1 0,0 0 0,0-2 0,31-11 1,78-39 225,-102 43-292,55-29 2138,-5 3 6725,-62 31-8704,1 2 1,28-6-1,-29 7-186,1 0 0,23-9 1,-34 10 11,0 1 1,1-1-1,-1-1 1,0 1-1,0-1 1,-1 0-1,1 0 1,-1 0-1,0 0 1,6-9-1,-6 6 0,1 0 0,-1-1 0,0 1 0,3-12 0,-6 17 0,0-1 0,0 1 0,0-1 0,-1 1 0,1-1 0,-1 1 0,0-1 0,0 1 0,0-1 0,0 0 0,0 1 0,0-1 0,-1 1 0,1-1 0,-1 1 0,0-1 0,-1-4 0,1 6 0,0 1 0,0-1 0,0 0 0,0 0 0,0 1 0,0-1 0,0 1 0,0-1 0,0 1 0,0-1 0,0 1 0,0-1 0,-1 1 0,1 0 0,0 0 0,0 0 0,0-1 0,0 1 0,-1 0 0,1 1 0,0-1 0,0 0 0,0 0 0,0 0 0,-1 1 0,1-1 0,0 0 0,0 1 0,0-1 0,0 1 0,0 0 0,0-1 0,0 1 0,0 0 0,0 0 0,-1 1 0,-38 32 0,38-32 0,-40 49 0,-3 1 0,45-51 0,0-1 0,0 0 0,-1 1 0,1-1 0,0 1 0,-1-1 0,1 0 0,0 1 0,-1-1 0,1 0 0,0 1 0,-1-1 0,1 0 0,-1 0 0,1 1 0,0-1 0,-1 0 0,1 0 0,-1 0 0,1 1 0,-1-1 0,1 0 0,-1 0 0,1 0 0,-1 0 0,1 0 0,-1 0 0,1 0 0,-1 0 0,1 0 0,-1 0 0,1-1 0,-1 1 0,1 0 0,-1 0 0,1 0 0,0-1 0,-1 1 0,1 0 0,-1 0 0,1-1 0,0 1 0,-1 0 0,1-1 0,0 1 0,-1 0 0,1-1 0,0 1 0,-1-1 0,1 1 0,0 0 0,0-1 0,0 1 0,-1-1 0,1 1 0,0-1 0,0 1 0,0-1 0,0 1 0,0-1 0,0 1 0,0-1 0,0 1 0,0-2 0,0-32 0,12-15-67,-8 39 72,-2 0-1,1-1 1,-1 1-1,0 0 1,0-16-1,-2 25-2,-1-1 0,1 1-1,0-1 1,0 1-1,0-1 1,-1 1 0,1 0-1,-1-1 1,1 1 0,-1 0-1,0-1 1,1 1 0,-1 0-1,0 0 1,0 0 0,0 0-1,0 0 1,0 0 0,0 0-1,0 0 1,0 0 0,0 0-1,-1 0 1,1 0 0,-3 0-1,-1-1-1,1 1-1,-2 0 1,1 0-1,0 0 1,0 1 0,-7-1-1,-19 2-58,0 1 0,0 2-1,0 1 1,-49 14 0,-5 6-3507,45-13-250,5-4 1464,35-8 2345,0 1-1,0-1 1,0 0 0,-1 0-1,1 0 1,0 0-1,0 0 1,0 0-1,-1 0 1,1 0-1,0 0 1,0 0 0,0 0-1,0 0 1,-1 0-1,1 0 1,0 0-1,0 0 1,0 0 0,-1 0-1,1 0 1,0 0-1,0-1 1,0 1-1,0 0 1,-1 0-1,1 0 1,0 0 0,0 0-1,0 0 1,0 0-1,-1-1 1,1 1-1,0 0 1,0 0 0,0 0-1,0 0 1,0-1-1,0 1 1,0 0-1,0 0 1,0 0-1,0-1 1,0 1 0,0 0-1,-1 0 1,1 0-1,0 0 1,0-1-1,0 1 1,1 0-1,-1 0 1,0 0 0,0-1-1,0 1 1,0 0-1,0 0 1,0 0-1,0-1 1,0 1 0,0 0-1,0 0 1,0 0-1,1 0 1,-1-1-1,0 1 1,3-4-355,1 0 0,-1 0-1,1 0 1,0 1 0,0-1 0,0 1 0,6-4 0,-8 6 321,0-1 0,0 1 0,1 0 0,-1-1 0,0 1 0,1 0 0,-1 1 0,1-1 0,-1 0 0,1 1 0,-1-1 0,1 1 0,-1 0 0,1 0 0,-1 0 0,1 0 0,0 0 1,4 1-1,-4 0 162,1 0 1,0 0 0,-1-1 0,1 1 0,0-1 0,-1 0 0,1 0 0,0-1 0,0 1 0,-1-1 0,1 1 0,0-1 0,-1-1 0,1 1 0,-1 0 0,0-1 0,1 1 0,-1-1 0,0 0 0,0 0 0,0-1 0,5-3 0,8-9-249,0 0 1,23-30-1,-28 32 397,21-25-351,46-72 0,-66 90 310,-1-1 0,0 0 0,-2 0 0,-1-1 1,12-44-1,-20 63-186,1 1 1,-1 0-1,1 0 1,-1-1-1,0 1 1,0 0-1,0-1 1,0 1-1,0 0 1,0 0-1,-1-1 1,1 1-1,-1 0 1,0 0-1,1-1 0,-3-2 1,2 4-42,0 0 0,0 1 0,1-1 0,-1 0 0,0 0 0,0 1 1,0-1-1,-1 1 0,1-1 0,0 1 0,0-1 0,0 1 0,0 0 0,0 0 0,0-1 0,-1 1 0,1 0 0,0 0 0,0 0 1,0 0-1,-1 0 0,-1 1 0,-6 1-37,0 1 0,0 0 0,0 1-1,1 0 1,0 0 0,-16 11 0,-13 11-291,1 1 0,1 2-1,-53 56 1,66-59-1184,-23 34 1,41-54 1207,-19 32-226,22-37 536,0 1-1,1-1 1,-1 1 0,0-1 0,1 1 0,-1-1-1,1 1 1,0-1 0,-1 1 0,1 0-1,0-1 1,0 1 0,0-1 0,0 1-1,1 0 1,-1-1 0,0 1 0,1-1 0,-1 1-1,2 2 1,-2-3-8,1 0 0,0-1 0,-1 1 0,1-1 0,0 1 0,0-1 0,0 1 0,-1-1 0,1 0 0,0 1 0,0-1 0,0 0 0,0 1 0,0-1 0,0 0 0,0 0 0,-1 0 0,1 0 0,0 0 0,0 0 0,0 0 0,0 0 0,0 0 0,0-1 0,0 1 0,0 0 0,0 0 0,1-2 0,28-12 0,-30 13 0,25-16 0,0-1 0,-1-2 0,34-36 0,3-1 0,-56 52 11,0 1 0,0 0 0,0 0 0,0 0 0,1 1-1,0 0 1,8-4 0,-12 7-4,-1-1-1,1 1 0,0-1 1,0 1-1,-1 0 1,1 0-1,0 0 0,0 0 1,0 0-1,-1 1 1,1-1-1,0 1 0,0-1 1,-1 1-1,1-1 1,0 1-1,-1 0 1,1 0-1,-1 0 0,1 0 1,-1 0-1,1 0 1,-1 0-1,0 0 0,1 1 1,-1-1-1,0 0 1,0 1-1,0-1 0,1 3 1,5 10-9,-1-1 0,-1 1 0,0 0 0,-1 0 0,5 27 0,-6-23-32,1 0 0,1 0 0,1-1 1,11 25-1,-15-38 29,0 0 1,1 0-1,-1-1 0,1 1 1,0 0-1,0-1 1,0 0-1,1 0 1,-1 0-1,1 0 1,-1 0-1,1-1 1,0 0-1,0 0 0,0 0 1,1 0-1,-1 0 1,0-1-1,1 0 1,-1 0-1,0 0 1,7 0-1,2-1 13,-1-1-1,1-1 1,-1 0-1,0-1 1,0 0-1,0-1 1,0 0 0,0-1-1,-1 0 1,0 0-1,0-2 1,0 1-1,-1-2 1,0 1-1,0-1 1,-1-1 0,0 1-1,22-33 1820,-29 38-1372,-1-1 0,0 0 0,1 0-1,-1 0 1,-1 0 0,1 0 0,-1 0 0,1 0 0,-6-36 3985,-3 13-3111,5 20-962,1-1 0,0 0 0,0 0 0,1 1 0,0-1 0,-1-16 0,2 24-361,0 0-1,0-1 1,0 1-1,0 0 1,0 0-1,0-1 1,0 1-1,0 0 1,0 0-1,1 0 1,-1-1-1,0 1 1,0 0-1,0 0 1,0-1-1,0 1 1,0 0-1,0 0 1,0 0-1,1 0 1,-1-1-1,0 1 1,0 0 0,0 0-1,0 0 1,1 0-1,-1-1 1,0 1-1,0 0 1,0 0-1,1 0 1,-1 0-1,0 0 1,0 0-1,0 0 1,1 0-1,-1 0 1,0 0-1,0 0 1,1 0-1,-1 0 1,0 0-1,0 0 1,0 0-1,1 0 1,-1 0-1,0 0 1,0 0 0,0 0-1,1 0 1,-1 0-1,0 0 1,0 0-1,0 1 1,1-1-1,-1 0 1,0 0-1,0 0 1,0 0-1,1 0 1,-1 1-1,0-1 1,0 0-1,0 0 1,0 0-1,0 1 1,0-1-1,1 0 1,12 17-37,3 11 2,24 60-1,5 9 49,-44-95-20,-1-1-1,1 1 0,0-1 1,0 1-1,0-1 0,0 1 1,1-1-1,-1 0 1,0 1-1,1-1 0,-1 0 1,1 0-1,-1 0 0,3 1 1,-4-2-2,1 0-1,-1 0 1,1 0 0,0 0 0,-1 0 0,1 0 0,-1 0-1,1 0 1,0 0 0,-1 0 0,1 0 0,-1 0 0,1 0-1,0-1 1,-1 1 0,1 0 0,-1-1 0,1 1 0,-1 0-1,1-1 1,-1 1 0,1 0 0,-1-1 0,0 1 0,1-1-1,-1 1 1,1-2 0,2-2-12,-1-1 1,0 0-1,1 0 0,-2 0 0,1 0 1,-1 0-1,1-1 0,-1-7 1,4-49-424,-5 41-676,2 0-1,4-25 1,-6 46 1097,0-1 1,0 1 0,0 0 0,0-1 0,0 1-1,1 0 1,-1-1 0,0 1 0,0 0 0,0-1-1,0 1 1,0 0 0,0-1 0,1 1 0,-1 0-1,0-1 1,0 1 0,0 0 0,1-1 0,-1 1-1,0 0 1,1 0 0,-1-1 0,0 1 0,0 0-1,1 0 1,-1 0 0,0 0 0,1-1 0,0 1-1,7 8-57,7 23 265,-13-27-222,14 43-115,-12-33 1099,0-1 1,1 0 0,7 13-1,-12-26-930,0 1-1,1-1 0,-1 1 1,0-1-1,0 1 0,1 0 1,-1-1-1,0 1 0,1-1 1,-1 0-1,1 1 0,-1-1 1,1 1-1,-1-1 0,0 0 1,1 1-1,-1-1 0,1 0 1,0 1-1,-1-1 0,1 0 1,-1 0-1,1 1 0,-1-1 1,1 0-1,0 0 0,0 0 1,7-12 145,-1-27-215,-3-78-281,0 0 610,0 102-182,1 13-79,-4 3-22,0 0 1,0 1-1,1-1 0,-1 1 1,0-1-1,0 1 1,-1 0-1,1-1 1,0 1-1,-1 0 1,2 2-1,41 145 64,-4-14-1398,-8-50-5040,-27-75 5432,-4-8 855,1 0-1,0 1 1,0-1-1,0 0 1,0 1-1,0-1 0,0 0 1,1 0-1,-1 0 1,1 0-1,-1 0 1,1 0-1,5 3 843,-7-5-731,0 0 1,0-1-1,0 1 0,0 0 1,0 0-1,0-1 1,-1 1-1,1 0 1,0 0-1,0-1 1,0 1-1,0 0 1,0 0-1,-1 0 1,1-1 23,0 1-24,0 0 1,-1 0-1,1 0 1,0-1-1,0 1 0,0 0 1,-1 0-1,1 0 1,0 0-1,0 0 1,-1 0-1,1 0 1,0 0-1,0 0 1,-1 0-1,1 0 1,0 0-1,0 0 1,-1 0-1,1 0 1,0 0-1,-1 0 1,1 0-1,0 0 1,0 0-1,-1 0 0,1 0 1,0 0-1,0 0 1,0 1-1,-1-1 1,1 0-1,0 0 1,0 0 23,-1 1-24,1-1 1,0 0-1,0 0 1,0 0-1,0 1 1,-1-1-1,1 0 1,0 0-1,0 1 0,0-1 1,0 0-1,0 0 1,0 1-1,-4 4 101,1 1-1,-1-1 0,1 1 0,1-1 1,-1 1-1,1 0 0,0 0 1,0 0-1,-1 10 0,-5 13 1135,3-17-405,0 0 1,-1 0-1,0-1 0,-12 18 1,15-26-806,1 0 0,-1 0 1,1 0-1,-1-1 1,0 1-1,0-1 0,0 0 1,0 1-1,-5 1 1,7-4-42,0 1 0,-1-1 0,1 1 0,-1-1 1,1 0-1,-1 0 0,1 1 0,-1-1 1,1 0-1,-1 0 0,1 0 0,-1-1 1,1 1-1,-1 0 0,1 0 0,-1-1 1,1 1-1,-1-1 0,1 0 0,0 1 1,-1-1-1,1 0 0,-2-1 0,1 0-16,-1-1 0,1 1-1,0-1 1,0 1 0,0-1 0,0 0 0,1 0-1,-1 0 1,1 0 0,-1 0 0,1-1-1,0 1 1,0 0 0,1 0 0,-1-1-1,1 1 1,0-1 0,-1 1 0,2 0-1,-1-1 1,0 1 0,1 0 0,-1-1-1,3-5 1,2-11-395,1 1 1,16-36-1,-15 39-186,6-12-2609,-6 58-479,-9-15 2908,-1-1 0,-8 24 0,9-31 499,0-1-1,-1 0 1,0 1 0,0-1 0,-1 0 0,1-1-1,-1 1 1,0-1 0,-1 1 0,1-1-1,-1 0 1,-8 6 0,11-10 271,1 0 0,0 0 0,-1-1 0,1 1 0,-1 0 0,1-1 0,-1 1 0,1-1 0,-1 0 0,1 1 0,-1-1 0,0 0 0,1 0 0,-1 0 0,1 0 0,-1 0 0,1 0 0,-1 0 0,0-1 0,1 1 0,-1-1 0,-1 0 0,0 0 0,0-1 0,1 0 0,-1 0 0,1 0 0,-1 0 0,1 0 0,0-1 0,0 1 0,0-1 0,-3-4 0,-1-4 0,0-1 0,0-1 0,1 1 0,-4-17 0,6 19 0,0-1 0,0 0 0,1 0 0,1 0 0,0-22 0,0 32 0,1 1 0,0-1 0,0 1 0,0-1 0,0 1 0,0-1 0,0 1 0,0-1 0,0 1 0,0-1 0,0 1 0,0-1 0,1 1 0,-1-1 0,0 1 0,0 0 0,0-1 0,1 1 0,-1-1 0,0 1 0,0-1 0,1 1 0,-1 0 0,0-1 0,1 1 0,-1 0 0,1-1 0,-1 1 0,0 0 0,1-1 0,-1 1 0,2 0 0,-1 0 0,0 1 0,0 0 0,0 0 0,0 0 0,0 1 0,0-1 0,-1 0 0,1 0 0,0 0 0,0 1 0,-1-1 0,1 0 0,0 3 0,20 56 0,-4 1 0,19 107 0,-27-115 0,-6-43 0,-1-11 0,1-25 0,-2-47 0,-4-143 718,28 338 840,-11-108 94,-11-5-1489,0 1-1,0 0 1,-1 0-1,0 0 1,1 20-1,-2 53-1007,-1-81 803,0 6-399,0-4 198,1 1 1,-1-1 0,-1 0 0,1 0-1,0 1 1,-1-1 0,0 0-1,0 0 1,0 0 0,-1 0 0,-2 5-1,4-8 234,-1-1 0,1 0-1,0 0 1,-1 0-1,1 0 1,-1 0-1,1 0 1,0 0 0,-1 0-1,1 0 1,-1 0-1,1 0 1,0 0-1,-1 0 1,1 0-1,-1 0 1,1 0 0,0 0-1,-1-1 1,1 1-1,-1 0 1,1 0-1,0 0 1,-1-1 0,1 1-1,0 0 1,0 0-1,-1-1 1,1 1-1,0 0 1,-1-1 0,1 1-1,0 0 1,0-1-1,0 1 1,-1 0-1,1-1 1,0 1 0,0-1-1,0 1 1,0 0-1,0-1 1,0 1-1,0-1 1,0 1 0,-9-24-225,3-9 234,-4-44 0,1 1 0,6 98 0,3-22 0,0 0 0,0 0 0,0 0 0,0 1 0,0-1 0,0 0 0,0 0 0,0 0 0,0 0 0,0 0 0,0 0 0,0 0 0,0 0 0,0 1 0,0-1 0,0 0 0,0 0 0,0 0 0,0 0 0,0 0 0,0 0 0,0 0 0,0 0 0,0 0 0,0 1 0,0-1 0,0 0 0,-1 0 0,1 0 0,0 0 0,0 0 0,0 0 0,0 0 0,0 0 0,0 0 0,0 0 0,0 0 0,0 0 0,-1 0 0,1 0 0,0 0 0,0 0 0,0 0 0,0 0 0,0 0 0,0 0 0,0 0 0,0 0 0,-1 0 0,1 0 0,0 0 0,0 0 0,0 0 0,0 0 0,0 0 0,0 0 0,0 0 0,0 0 0,0 0 0,-1-1 0,-4-17 0,-2-30 0,0-56 0,6 72 0,1 31-1,0 1 0,0 0-1,0-1 1,0 1 0,0 0 0,0-1 0,0 1-1,0-1 1,0 1 0,0 0 0,0-1 0,0 1-1,0 0 1,0-1 0,-1 1 0,1 0 0,0-1-1,0 1 1,0 0 0,0 0 0,-1-1 0,1 1-1,0 0 1,0-1 0,0 1 0,-1 0 0,1 0-1,0 0 1,-1-1 0,1 1 0,0 0 0,-1 0-1,-9 8-65,-16 36 159,10-17 469,11-20-186,0-1 0,0 0-1,0 0 1,-1 0-1,0-1 1,-7 6 0,12-10-377,-1 0 1,1 0 0,0-1 0,0 1-1,0-1 1,0 1 0,-1-1-1,1 1 1,0-1 0,-1 0 0,1 1-1,0-1 1,0 0 0,-1 0 0,1 0-1,0 0 1,-1 0 0,1 0-1,0 0 1,-1-1 0,1 1 0,0 0-1,-1-1 1,1 1 0,0-1 0,0 0-1,0 1 1,0-1 0,-1 0-1,1 1 1,0-1 0,0 0 0,0 0-1,1 0 1,-1 0 0,0 0 0,0 0-1,0 0 1,1-1 0,-1 1 0,0 0-1,1 0 1,-1-3 0,-4-6 15,2 0 1,-1 0 0,1 0-1,1 0 1,-1-1 0,0-18 0,3-67-157,1 68 110,-5-53 0,4 78 67,0-1-1,-1 1 0,0 0 0,0 0 0,0 0 0,0 0 1,0 0-1,0 0 0,-1 1 0,1-1 0,-1 0 0,0 1 1,0-1-1,0 1 0,0 0 0,0-1 0,-1 1 0,1 0 1,-1 0-1,1 1 0,-1-1 0,0 0 0,0 1 0,0 0 1,1-1-1,-1 1 0,0 0 0,-1 1 0,1-1 0,0 1 1,0-1-1,0 1 0,0 0 0,0 0 0,-1 0 0,1 0 1,0 1-1,-5 1 0,1-1-122,1 0 1,0 1-1,0 0 0,0 0 0,0 0 1,0 1-1,1 0 0,-1 0 1,1 0-1,-1 1 0,1 0 1,0 0-1,1 0 0,-1 1 0,1-1 1,0 1-1,0 0 0,-6 10 1,10-14-16,-1 1 1,0 0 0,0 0-1,1 0 1,-1 0 0,1 0-1,0 0 1,-1 0 0,1-1-1,0 1 1,0 0 0,0 0-1,1 0 1,-1 0 0,0 0-1,2 3 1,-2-4 73,1 0 1,0 0 0,-1 0-1,1 0 1,0-1 0,-1 1-1,1 0 1,0 0-1,0-1 1,0 1 0,-1-1-1,1 1 1,0-1-1,0 1 1,0-1 0,0 1-1,0-1 1,0 0-1,0 0 1,0 1 0,0-1-1,0 0 1,0 0 0,1 0-1,-1 0 1,0 0-1,0 0 1,0 0 0,0-1-1,0 1 1,0 0-1,2-1 1,7-3 28,1 0 0,0-1 0,-1 0 0,0-1 0,0 0 0,-1 0 0,0-1 0,14-13 0,-5 3 0,0-2 0,28-38 0,-42 52 0,-1-1 0,1 1 0,-1 0 0,-1-1 0,1 1 0,-1-1 0,1 0 0,-2 0 0,1 0 0,1-10 0,-3 14 0,0-1 0,-1 0 0,1 1 0,0-1 0,-1 0 0,0 1 0,1-1 0,-1 0 0,0 1 0,0-1 0,-1 1 0,1 0 0,0-1 0,-1 1 0,1 0 0,-1 0 0,0 0 0,0 0 0,0 0 0,0 0 0,0 0 0,0 1 0,-1-1 0,1 1 0,0 0 0,-5-2 0,-12-5 0,-1 1 0,1 1 0,-1 1 0,-1 0 0,-31-2 0,31 4 0,-971-55 0,987 58 0,-37-1 0,-1 2 0,1 1 0,-43 9 0,79-9 7,0-1-1,0 1 1,0 0 0,0 0-1,-10 6 1,16-8-3,-1 0-1,1 1 1,-1-1 0,1 0-1,-1 0 1,1 0-1,-1 1 1,1-1 0,-1 0-1,1 0 1,-1 1 0,1-1-1,0 0 1,-1 1 0,1-1-1,0 1 1,-1-1-1,1 1 1,0-1 0,-1 0-1,1 1 1,0-1 0,0 1-1,0-1 1,-1 1 0,1-1-1,0 1 1,0-1-1,0 1 1,0 0 0,0-1-1,0 1 1,0-1 0,0 1-1,0-1 1,0 1-1,0-1 1,0 1 0,1-1-1,-1 1 1,0-1 0,0 1-1,1-1 1,-1 1 0,0-1-1,0 1 1,1 0-1,2 0-4,-1 1-1,1 0 1,-1-1-1,1 0 0,0 1 1,0-1-1,0 0 1,3 0-1,27 7-6,0-3 1,1 0-1,-1-2 0,48-2 1,136-20-120,-165 11 1404,102-29 1,-111 18-912,-40 13-396,-13 3 60,-10 4 0,-1 1 0,0 1 1,1 1-1,-1 1 0,-20 7 1,19-5-49,-18 4-165,-92 26-1008,-224 94-1,335-121 927,-33 21 0,51-29 266,1-1 0,0 1 1,0-1-1,0 1 0,0 0 1,1-1-1,-1 1 0,0 0 0,1 0 1,-1 1-1,1-1 0,-2 3 1,3-4 1,0-1 1,0 1-1,0 0 1,0-1 0,0 1-1,0-1 1,0 1 0,0 0-1,0-1 1,0 1-1,0-1 1,0 1 0,1 0-1,-1-1 1,0 1-1,0-1 1,1 1 0,-1-1-1,0 1 1,1-1-1,-1 1 1,0-1 0,1 1-1,-1-1 1,1 0-1,-1 1 1,1-1 0,-1 0-1,1 1 1,0 0 0,4 1 1,0-1 0,1 1 0,-1-1 0,0 0 1,1 0-1,-1 0 0,0-1 0,1 0 1,5 0-1,10-1 131,1-2 0,0 0 1,-1-2-1,0 0 0,0-1 1,0-1-1,-1-1 0,0-1 0,0 0 1,30-22-1,-32 12 504,-18 19-628,0 0 0,0-1 0,1 1 0,-1 0 0,0-1 0,0 1 0,0-1 1,0 1-1,0 0 0,0-1 0,0 1 0,0-1 0,0 1 0,0 0 0,0-1 0,0 1 1,0-1-1,0 1 0,0 0 0,-1-1 0,1 1 0,0-1 0,0 1 0,0 0 1,-1-1-1,1 1 0,0 0 0,0-1 0,-1 1 0,1-1 0,-3 0 38,1 0 1,-1 0-1,1 0 0,-1 1 0,1-1 0,-1 0 1,1 1-1,-1 0 0,0 0 0,1 0 0,-1 0 0,0 0 1,1 0-1,-3 1 0,-14 2-11,1 1 1,0 0-1,0 1 0,0 2 0,1-1 0,-22 13 1,29-13 867,-1 0 0,1 1 0,-10 10 1,19-16-859,0-1 0,0 1 1,0 0-1,0 0 0,0-1 1,1 1-1,-1 0 0,0 0 1,1 0-1,-1 0 0,1 0 1,-1 0-1,1 0 0,-1 0 1,1 0-1,-1 1 0,1-1 1,0 1-1,0-1-24,0-1 0,0 1-1,1 0 1,-1-1 0,0 1 0,0-1-1,1 1 1,-1-1 0,0 1 0,1-1-1,-1 1 1,1-1 0,-1 1 0,1-1-1,-1 0 1,1 1 0,-1-1 0,1 1 0,-1-1-1,1 0 1,-1 0 0,1 1 0,1-1-1,2 1 51,1 1 0,0-1 0,0-1 0,0 1 0,0-1 0,10 0 0,-4-2 194,1 0-1,-1-1 1,0 0-1,0-1 1,0 0-1,-1-1 1,0 0-1,1-1 1,-2 0-1,1 0 1,-1-1-1,0 0 1,0-1-1,-1 0 1,0 0-1,0-1 1,8-12-1,-15 20-236,-1 0 0,1 0 0,0-1 0,0 1 0,0 0 0,-1-1 0,1 1 0,-1 0 0,1-1 0,-1 1 0,1-1 0,-1 1 0,0-3 0,0 3-30,0 1 1,0 0-1,0-1 1,-1 1-1,1-1 1,0 1-1,0-1 1,0 1-1,-1 0 1,1-1-1,0 1 1,-1 0-1,1-1 1,0 1-1,-1 0 1,1-1-1,0 1 1,-1 0-1,1 0 1,-1-1-1,1 1 1,0 0-1,-1 0 1,1 0-1,-1 0 1,1-1-1,-1 1 1,0 0-1,-4 0-7,0 0-1,0 0 0,0 0 0,0 1 1,0 0-1,-9 2 0,-25 10-22,2 1 0,0 2-1,1 2 1,-37 24 0,-41 19-6750,99-58 4927,-1-51-3950,13 46 5820,0 0 1,0 0 0,0 0 0,0 1 0,-1-1 0,1 1 0,0 0 0,-1 0 0,-4-1 0,2 1 632,0-1 1,0 2 0,0-1 0,0 1-1,0-1 1,0 2 0,-19 5 2250,25-5-2854,12 4 850,21 1-776,124 4-1241,-154-10 889,-1 0 0,0 0 0,0 0 0,1 0 0,-1 0 0,0 1 0,0-1 0,0 1 0,1 0 0,-1-1 0,0 1 0,0 0 0,0 0 0,0 0 0,0 1 0,3 2-229,-4-3 404,-1-1 0,0 1 0,0 0 0,0-1 0,1 1 0,-1 0 0,0 0 0,0-1 1,0 1-1,0 0 0,0-1 0,0 1 0,0 0 0,0-1 0,-1 1 0,1 0 0,0-1 1,0 1-1,-1 0 0,1 0 0,-17 22-338,-23 19-168,12-14 65,1 2 0,-30 42 0,54-68 482,1 0 0,-1 1-1,0-1 1,1 1-1,0-1 1,0 1-1,1 0 1,-1 0 0,0 8-1,2-11 15,0 0 0,0 0 0,0 0 0,0 0 0,1-1 0,-1 1 0,1 0 0,0 0 0,-1 0 0,1 0 0,0-1 0,0 1 0,0 0 0,0-1 0,1 1 0,-1 0-1,0-1 1,1 0 0,-1 1 0,0-1 0,1 0 0,0 0 0,-1 0 0,1 0 0,0 0 0,0 0 0,2 1 0,5 2-1,1-1 0,0 0 0,-1 0 0,1-1 0,0 0 0,21 1 0,61-6 0,-46 1 0,-40 1 0,8 0 0,1 1 0,0 0 0,0 1 0,0 0 0,0 1 0,0 1 0,16 5 0,-29-7 0,0-1 0,0 1 0,0 0 0,0 0 0,0 0 0,0 0 0,0 1 0,0-1 0,0 1 0,0-1 0,-1 1 0,1-1 0,-1 1 0,1 0 0,-1 0 0,0 0 0,0 0 0,1 0 0,-1 0 0,-1 0 0,1 0 0,0 0 0,0 0 0,-1 1 0,1-1 0,-1 0 0,0 5 0,-1 1 0,0 1 0,-1 0 0,0-1 0,0 1 0,-1-1 0,-4 9 0,5-12 0,-1 1 0,1-1 0,0 1 0,0-1 0,1 1 0,0 0 0,0 0 0,0 0 0,1 0 0,0 11 0,1-15 0,-1-1 0,1 1 0,0 0 0,0 0 0,0 0 0,0-1 0,0 1 0,0-1 0,1 1 0,-1-1 0,0 1 0,1-1 0,-1 0 0,1 0 0,0 1 0,-1-1 0,1 0 0,3 1 0,1 0 0,1 1 0,0-1 0,0 0 0,11 1 0,26 1 0,1-1 0,0-2 0,0-2 0,0-2 0,48-10 0,222-64 0,-304 73 37,0 1 1,1 0-1,-1 1 1,0 0-1,19 0 1,-27 2-13,0 1 0,0-1 0,1 1 0,-1-1 0,0 1 0,0 0 0,0 0 0,0 1 0,0-1 0,0 0 0,0 1 0,-1 0 0,1 0 0,0 0 0,-1 0 0,0 0 0,1 0 0,-1 1 1,0-1-1,0 1 0,0-1 0,0 1 0,2 5 0,-1-1 113,0-1 0,1 1 0,0-1 1,0 0-1,1-1 0,7 9 0,-9-12-38,1 1-1,0-1 1,-1 1-1,1-1 1,0 0-1,0-1 0,1 1 1,-1-1-1,0 1 1,0-1-1,1-1 1,5 2-1,25-1 243,-1-1-1,0-2 1,0-1-1,50-12 1,-15 3 226,20 0-466,0 3 0,1 3 0,0 5 0,92 11 0,-178-10 60,4 1 248,0 0 1,0 1-1,1-1 1,14 7-1,-22-8-404,0 0 1,0 1-1,0-1 0,0 1 1,0 0-1,0-1 0,0 1 1,-1 0-1,1-1 0,0 1 0,0 0 1,0 0-1,-1 0 0,1-1 1,0 1-1,-1 0 0,1 0 1,-1 0-1,1 0 0,-1 0 0,0 1 1,1-1-1,-1 0 0,0 0 1,0 0-1,0 0 0,0 0 1,0 0-1,0 0 0,0 0 0,0 1 1,0-1-1,0 0 0,-1 0 1,1 0-1,0 0 0,-1 0 1,1 0-1,-1 0 0,1 0 0,-1 0 1,1 0-1,-2 1 0,-5 8-83,0-1 0,0 0 1,-1-1-1,0 1 0,-17 13 0,-53 33-1187,72-51 1091,-2 2-251,-1-1 1,1 0 0,-1 0 0,-1-1-1,1 0 1,-13 3 0,20-6 588,0-1 0,0 1 1,0-1-1,0 0 0,0 0 0,0 0 0,0 0 1,-1 0-1,1 0 0,0-1 0,0 1 0,0-1 0,1 1 1,-1-1-1,0 0 0,0 1 0,0-1 0,0 0 1,1 0-1,-1-1 0,0 1 0,1 0 0,-1 0 0,1-1 1,-1 1-1,1-1 0,0 1 0,-1-1 0,1 0 1,0 0-1,0 1 0,0-1 0,1 0 0,-1 0 0,0 0 1,1 0-1,-1-4 0,-1-2 204,0 0 0,-1 0 0,0 1 0,0-1 0,-5-7 0,6 11-387,-1 1 0,0-1 0,0 1-1,0 0 1,0 0 0,-1 1 0,1-1 0,-1 1 0,1-1 0,-1 1 0,0 0 0,-6-2-1,-17-5-42,0 2 0,0 1 0,0 1-1,-1 1 1,-51 0 0,53 2 22,-210-6-133,-2171 74-4299,2184-45 1410,-217 8-586,-62-57 3647,407 13 0,-125-36 0,204 47 0,2 0 51,-4 0 511,-1-1 0,1-1 0,-1-1 0,-18-10 0,36 17-523,1 0 1,-1-1 0,0 1-1,0-1 1,0 1 0,1-1 0,-1 1-1,0-1 1,1 1 0,-1-1-1,0 0 1,1 1 0,-1-1-1,1 0 1,-1 1 0,1-1 0,-1 0-1,1 0 1,0 0 0,-1 1-1,1-1 1,0 0 0,-1 0 0,1 0-1,0 0 1,0 0 0,0 1-1,0-1 1,0-2 0,1 2-18,0-1-1,0 1 1,0-1 0,0 1-1,0-1 1,0 1 0,1-1 0,-1 1-1,0 0 1,1 0 0,-1 0-1,1 0 1,2-1 0,10-7 308,1 2 0,0 0 1,0 1-1,30-9 0,69-8 163,-73 16-516,159-22-665,2 9 0,321 8 0,-505 13-35,0-2-15,0 2 0,0 0 0,0 2 0,21 4 0,-39-7 738,-1 0 0,1 0 0,0 0 0,0 1 0,0-1 0,-1 0 0,1 0 0,0 0 0,0 0 0,0 1 0,0-1 0,-1 0 0,1 0 0,0 0 0,0 1 0,0-1 0,0 0 0,0 0 0,0 0 0,0 1 0,0-1 0,0 0 0,0 0 0,0 1 0,-1-1 0,1 0 0,1 0 0,-1 0 0,0 1 0,0-1 0,0 0 0,0 0 0,0 1 0,0-1 0,0 0 0,0 0 0,0 0 0,0 1 0,0-1 0,1 0 0,-1 0 0,0 0 0,0 1 0,0-1 0,0 0 0,0 0 0,1 0 0,-1 0 0,0 0 0,0 1 0,0-1 0,1 0 0,-1 0 0,0 0 0,0 0 0,1 0 0,-1 0 0,0 0 0,1 0 0,-26 9 0,-22 1 0,1-2 0,-54 3 0,-380 7 0,-9-30 0,277 6 0,-65 9 40,242 3 82,35-6-121,0 0 0,0 0 0,0 0 0,0 0 0,0 0 0,1 0 0,-1 0 0,0 0 0,0 0 0,0 0 0,0 0 0,0 0 0,0 0 0,1 0 0,-1 0 0,0 0 0,0 0 0,0 1 0,0-1 0,0 0 0,0 0 0,0 0 0,1 0 0,-1 0 0,0 0 0,0 0 0,0 0 0,0 1 0,0-1 0,0 0 0,0 0 0,0 0 0,0 0 0,0 0 0,0 0 0,0 1 0,0-1 0,0 0 0,0 0 0,0 0 0,0 0 0,0 0 0,0 1 0,0-1 0,0 0 0,0 0 0,0 0 0,0 0 0,0 0 0,0 0 0,0 1 0,0-1 0,0 0 0,0 0 0,0 0 0,0 0 0,-1 0 0,1 0 0,0 0 0,0 1 0,54 7 92,146-1 1117,-75-18 6123,-55-6-3374,-60 14-3606,0-1-1,0-1 1,-1 0 0,13-9-1,-13 9-311,0-1 0,0 1 0,14-5 0,-8 4-41,0 1 0,1 1 0,-1 0 0,1 1 0,0 1 0,0 1 0,0 0 0,0 0 0,18 3 0,-33-1 0,0-1 0,0 0 0,1 0 0,-1 1 0,0-1 0,0 0 0,0 1 0,1-1 0,-1 1 0,0 0 0,0-1 0,0 1 0,0 0 0,2 1 0,-3-1 0,0-1 0,0 1 0,1-1 0,-1 1 0,0-1 0,0 1 0,0-1 0,0 1 0,0-1 0,0 1 0,0-1 0,0 1 0,0-1 0,0 1 0,0-1 0,0 1 0,0-1 0,0 1 0,-1-1 0,1 1 0,0-1 0,0 0 0,0 1 0,-1-1 0,0 1 0,-2 4 0,-1-1 0,-1 1 0,1-1 0,-1-1 0,-5 5 0,0 0 0,-21 14 0,23-17 0,0 0 0,0 1 0,1 0 0,0 0 0,0 1 0,1-1 0,-1 1 0,-6 11 0,13-17 1,-1-1 0,1 0-1,0 0 1,0 1-1,0-1 1,-1 0 0,1 1-1,0-1 1,0 0 0,0 0-1,0 1 1,0-1 0,0 0-1,0 1 1,-1-1 0,1 0-1,0 1 1,0-1 0,0 0-1,1 1 1,-1-1 0,0 0-1,0 1 1,0-1 0,0 0-1,0 1 1,0-1-1,0 0 1,0 0 0,1 1-1,-1-1 1,0 0 0,0 1-1,0-1 1,1 0 0,-1 0-1,0 1 1,0-1 0,1 0-1,-1 0 1,0 0 0,15-1-77,-14 1 76,-1-1 0,1 1 0,0 0-1,-1 0 1,1 0 0,-1 0-1,1-1 1,-1 1 0,1 0 0,-1-1-1,1 1 1,-1 0 0,1-1 0,-1 1-1,1-1 1,-1 1 0,0 0-1,1-1 1,-1 1 0,0-1 0,1 1-1,-1-1 1,0 0 0,0 1 0,1-1-1,-1 1 1,0-1 0,0 1-1,0-1 1,0 0 0,0 1 0,0-1-1,0 1 1,0-1 0,0 1 0,0-1-1,0 0 1,0 1 0,0-1-1,0 1 1,-1-1 0,1 1 0,0-1-1,0 0 1,-1 1 0,1-1 0,0 1-1,-1 0 1,1-1 0,-1 1-1,1-1 1,0 1 0,-1-1 0,1 1-1,-1 0 1,1-1 0,-1 1 0,-7-4-46,0 1 0,0 0 0,-1 1 0,1-1 0,0 1 0,-1 1 0,1 0 0,-1 0 0,-14 1 0,4-1-47,4 1 269,-4-2-1134,-1 0-1,0 2 1,1 1 0,-1 0-1,-33 8 1,33 1 622,20-10 308,0 0 0,0 1 0,-1-1 0,1 0 0,0 0 0,0 1 0,0-1 0,0 0 0,0 0 0,-1 1 0,1-1 0,0 0 0,0 1 0,0-1 0,0 0 0,0 1 0,0-1 0,0 0 0,0 1 0,0-1 0,0 0 0,0 1 0,0-1 0,0 0 0,0 0 0,0 1 0,1-1 0,-1 0 0,0 1 0,0-1 0,0 0 0,1 1 0,1 1-87,0-1 0,0 1 0,0-1 0,0 0 0,0 0 0,1 1 0,-1-1 0,0-1 0,1 1 0,-1 0 0,1 0 0,3-1 0,32 5-561,0-2 1,0-2-1,0-1 1,1-2-1,-1-2 0,0-2 1,95-47 5162,-124 58-3418,-4-4-615,0-1-1,0 1 1,-1-1-1,1 0 1,0 0 0,0 0-1,0-1 1,-1 1-1,1-1 1,9-3-1,-64 32 769,47-26-1137,1-1 0,-1 1 0,0 0-1,1 0 1,-1 0 0,1 0 0,0 0 0,0 0 0,0 1 0,0-1 0,0 1-1,0 0 1,1-1 0,-1 1 0,1 0 0,0 0 0,0 0 0,0 0 0,0 0-1,0 0 1,0 4 0,2-5-109,0 0 0,-1 0 0,1 0 0,0-1 0,0 1 0,0 0 0,0-1 0,0 1 0,0 0 0,1-1 0,-1 1 0,0-1 0,1 0 0,-1 0 0,1 1 0,0-1 0,-1 0 0,1 0 0,0 0 0,-1-1 0,1 1 0,0 0 0,0-1 0,0 1 0,3 0 0,25 3-3320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2T07:15:55.3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87 4915,'168'2'10615,"86"7"-7961,31 1-1505,213 5-811,372 5-349,-692-6 11,-19 0 0,-86-12-40,0-4 0,0-3 0,121-23 0,22-9-1122,-56 11 205,142-15-8663,-170 36 10002,117-9-2136,-22 0 280,-121 13 10479,-61 1-7204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2T07:16:03.3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4405 491 4915,'0'8'691,"-1"0"1,0-1-1,0 1 1,0 0-1,-1-1 0,0 1 1,0-1-1,-1 0 0,0 0 1,0 0-1,-1 0 0,-8 12 1,5-10-196,-1-1 1,0 0 0,0 0-1,0 0 1,-1-1 0,-1 0-1,-17 9 1,3-4-582,1-1 1,-41 12-1,-45 7-3605,102-29 3294,-110 20-7200,-2-12 6388,-122-10 6773,94-1-4704,106 4-3219,-62 10 1,22-1 17,26-7 3978,-137 9-664,-25 2-2763,118-14 1778,-180-4 11,148-9 0,-38-3 0,124 14 10,-152-7 229,152 3-92,0-1 0,-58-16 0,91 18-31,-147-38 3040,-1 14 4395,128 22-6709,1-1 0,0-1 0,-46-20 0,11 4-978,-26-8 136,59 18 0,0 2 0,-1 2 0,-1 1 0,1 1 0,-48-3 0,-47 8-547,-65 6-5929,11-1-839,132 0 6914,33-1 400,-1 0 0,0-1 0,0-1 0,1-1 1,-1 0-1,-25-8 0,43 10 1,1 0 0,0 0 0,-1 0 0,1 0 0,0 0 0,0 0 0,-1 0 0,1 0 0,0 0 0,-1-1 0,1 1 0,0 0 0,0 0 0,0 0 0,-1 0 0,1-1 0,0 1 0,0 0 0,-1 0 0,1 0 0,0-1 0,0 1 0,0 0 0,0 0 0,0-1 0,-1 1 0,1 0 0,0 0 0,0-1 0,0 1 0,0 0 0,0-1 0,0 1 0,0 0 0,0 0 0,0-1 0,9-7 0,20-2 0,65-7 0,115-7 0,-127 17 0,415-21 0,2 26 0,-423 2 0,168 16 90,10-1 13,-92-15 10805,0 0-5809,110 0-5782,365-1-12534,-442 1 15571,-1 0 7205,-165-1-9282,50-10 1,-6 0-301,67 8 56,-87 3-534,76-9 0,-123 9 299,0-1 1,0 0-1,-1-1 0,1 1 1,-1-1-1,1 0 1,-1 0-1,0-1 0,1 0 1,-1 1-1,25-15 3331,-29 17-3025,4 17-420,-134-120-14159,127 97 14475,-1-1 0,0 0 0,-1 1 0,1-1 0,-1 1 0,-1 0 0,1 1 0,-6-7 0,9 11 0,-1 0 0,1 0 0,0 1 0,0-1 0,-1 0 0,1 0 0,-1 1 0,1-1 0,-1 0 0,1 1 0,-1 0 0,1-1 0,-1 1 0,1 0 0,-1 0 0,1 0 0,-3 0 0,1 0 0,1 1 0,0 0 0,0 0 0,-1 0 0,1 0 0,0 0 0,0 0 0,0 0 0,0 1 0,0-1 0,1 1 0,-1 0 0,0-1 0,1 1 0,-2 2 0,-33 49 0,31-44 0,-1 1 0,0-1 0,0-1 0,0 1 0,-1-1 0,0 0 0,-1-1 0,0 1 0,0-2 0,-15 10 0,22-15 26,-1 0-1,0 0 1,0 0 0,0 0-1,0-1 1,0 1-1,-1-1 1,1 1 0,0-1-1,0 0 1,0 0 0,0 0-1,0 0 1,-1 0 0,1-1-1,0 1 1,0 0-1,0-1 1,0 0 0,-3-1-1,2 0 94,0 0 0,0 0 0,1 0 0,-1-1 1,0 1-1,1-1 0,0 1 0,0-1 0,0 0 0,0 0 0,-3-5 0,-2-8 763,1 0 0,1 0 0,0-1 0,-3-18 0,6 27-335,2 6-317,0-1 0,0 1 0,-1 0 0,1-1 0,-1 1 0,0-1 0,1 1 0,-1 0 0,0 0 0,0-1 0,-1 1 0,-9-11 1381,10 12-1381,-1-1 0,0 1 0,0-1 0,-1 1 0,1 0 0,0 0 0,0 0 0,0 0 0,-1 1 0,1-1 0,-1 0 0,1 1 0,0 0 0,-5-1 0,-39-12 478,-81-70-16161,113 65 15453,-14-13 0,28 30 0,0 1 0,0 0 0,-1 0 0,1 0 0,0 0 0,-1-1 0,1 1 0,0 0 0,-1 0 0,1 0 0,0 0 0,-1 0 0,1 0 0,0 0 0,-1 0 0,1 0 0,0 0 0,-1 0 0,1 0 0,0 0 0,-1 0 0,1 0 0,0 0 0,-1 0 0,1 0 0,0 1 0,0-1 0,-1 0 0,1 0 0,0 0 0,-1 0 0,1 1 0,0-1 0,0 0 0,-1 0 0,1 1 0,0-1 0,0 0 0,0 0 0,-1 1 0,1-1 0,0 0 0,0 1 0,0-1 0,0 0 0,0 1 0,0-1 0,0 0 0,0 1 0,0-1 0,0 0 0,0 1 0,0-1 0,0 0 0,0 1 0,0-1 0,0 0 0,0 1 0,0-1 0,-3 30 0,3-24 0,-1 4 101,0 0-1,-1 0 1,-1 0 0,0 0-1,-4 10 1,7-18-73,-1-1 1,0 1 0,0-1-1,0 1 1,0-1-1,0 1 1,0-1-1,0 1 1,0-1-1,0 0 1,-1 0 0,1 1-1,0-1 1,-1 0-1,-3 1 1,4-2-18,0 1 0,0-1 1,-1 0-1,1 0 1,0-1-1,-1 1 0,1 0 1,0 0-1,-1-1 0,1 1 1,0 0-1,0-1 0,-1 1 1,1-1-1,0 0 0,0 1 1,0-1-1,0 0 1,0 0-1,0 0 0,0 0 1,0 1-1,0-1 0,0-1 1,0 0-1,-4-4 127,2 0 0,-1-1 0,0 1 0,1-1 0,1 0 0,-1 0 0,-10-33 4057,11 51-3450,1 17-385,2-10 222,0-14-945,-1 1-1,1 0 1,-1-1 0,0 1 0,0 0 0,-1 0 0,1-1 0,-1 1 0,0 0 0,-2 4 0,3-9 361,-1 1 0,1-1 0,-1 0 0,1 0 0,-1 0 1,1 0-1,0 0 0,-1 0 0,1 0 0,-1 0 0,1 0 1,-1 0-1,1 0 0,0 0 0,-1 0 0,1-1 0,-1 1 1,1 0-1,-1 0 0,1 0 0,0-1 0,-1 1 0,1 0 0,0 0 1,-1-1-1,1 1 0,0 0 0,-1-1 0,1 1 0,0 0 1,0-1-1,-1 1 0,1 0 0,0-1 0,0 1 0,0-1 1,0 1-1,-1-1 0,-11-17-810,10 13 298,2 5 484,0 0 0,0-1-1,-1 1 1,1 0 0,0-1 0,0 1 0,-1 0 0,1 0 0,0-1 0,-1 1 0,1 0 0,0 0 0,-1-1 0,1 1 0,0 0 0,-1 0 0,1 0 0,-1 0 0,1 0 0,0-1 0,-1 1 0,1 0 0,-1 0 0,1 0 0,0 0 0,-1 0 0,1 0 0,-1 0 0,1 1 0,0-1 0,-1 0 0,1 0 0,-1 0 0,1 0 0,0 0 0,-1 1 0,1-1 0,0 0 0,-1 0 0,1 0 0,0 1 0,-1-1 0,1 0 0,0 1 0,0-1 0,-1 0 0,1 1 0,0-1 0,0 0 0,-1 1 0,1-1 0,0 0 0,0 1 0,0-1 0,0 1 0,0 0 11,-1-1 1,1 1-1,0-1 1,0 1-1,0-1 1,-1 1-1,1-1 1,0 0-1,-1 1 0,1-1 1,0 1-1,-1-1 1,1 0-1,0 1 1,-1-1-1,1 0 1,-1 1-1,1-1 1,-1 0-1,1 0 1,0 1-1,-1-1 0,1 0 1,-1 0-1,1 0 1,-1 0-1,1 0 1,-1 0-1,1 0 1,-1 0-1,1 0 1,-1 0-1,0 0 1,1 0-1,-1 0 0,1 0 1,-1 0-1,1 0 1,0-1-1,-1 1 1,1 0-1,-1 0 1,1-1-1,-1 1 1,1 0-1,-1 0 1,1-1-1,0 1 0,-1-1 1,1 1-1,0 0 1,-1-1-1,1 1 1,0-1-1,0 1 1,-1-1-1,1 1 1,0-1-1,0 1 1,0-1-1,-5-8 412,-16-18 2695,38 105 5361,-7-59-7038,-10-18-1399,0-1 1,0 0-1,0 0 1,0 0-1,0 0 1,1 0-1,-1 0 1,0 1 0,0-1 12,0 0-13,0 0 1,0 0-1,0 0 1,0 0-1,1 0 1,-1 0-1,0 0 1,0 0-1,0 0 1,0 1-1,0-1 1,0 0-1,1 0 1,-1 0-1,0 0 1,0 0-1,0 0 1,0 0-1,0 0 1,1 0-1,-1 0 1,0 0-1,0 0 1,0-1-1,0 1 1,0 0-1,1 0 1,-1 0-1,0 0 1,0 0 0,0 0-1,0 0 1,0 0 12,1 0 0,-1-1-13,0 1 1,0 0-1,0 0 1,0 0-1,0 0 1,0 0-1,0 0 1,0-1-1,0 1 1,0 0-1,0 0 1,0 0-1,5-16 441,0-18-265,-2-71-503,7 123-1062,0 33 1447,6 27-1703,-14-70 1282,0-1 0,1 1 0,0 0 0,0-1 0,1 0 1,0 0-1,6 7 0,-9-12 315,0-1 0,0 1-1,1-1 1,-1 0 0,1 0 0,-1 0 0,1 1 0,-1-1-1,1 0 1,0-1 0,0 1 0,-1 0 0,1 0 0,0-1 0,0 1-1,0-1 1,0 0 0,-1 0 0,4 1 0,-1-2-32,0 1 1,0-1-1,0 0 1,0 1 0,0-2-1,0 1 1,-1 0-1,8-5 1,4-3-233,-1 0 0,0-2 0,17-16 0,-29 25 244,89-91-1341,7-8-2031,-94 98 3323,0-1-1,0 1 1,0 0 0,1 0-1,-1 0 1,1 1 0,-1 0-1,1 0 1,0 0-1,0 0 1,0 1 0,10-2-1,-11 3 177,0 0 0,0 0 0,0 1 0,0-1 0,0 1-1,0 0 1,0 0 0,0 1 0,-1-1 0,1 1 0,-1 0-1,1 0 1,-1 0 0,1 0 0,-1 1 0,14 12 1236,-13-12-895,-1-1 0,1 1 0,0-1 0,0 0 0,-1-1 0,1 1 0,0-1 0,0 1 0,1-1 1,-1 0-1,0-1 0,0 1 0,0-1 0,1 0 0,-1 0 0,0 0 0,0 0 0,1-1 0,-1 0 0,0 0 0,0 0 0,7-3 1,-7 3-321,-1 0 0,1 0 0,-1 1 1,1-1-1,-1 1 0,1 0 0,-1 0 1,1 1-1,-1-1 0,1 1 0,-1-1 1,1 1-1,-1 0 0,0 0 0,1 1 0,-1-1 1,0 1-1,0-1 0,0 1 0,0 0 1,0 0-1,0 1 0,2 2 0,-1-1-50,0 0-1,-1 1 0,1 0 0,-1 0 1,0 0-1,0 0 0,-1 0 0,0 1 1,0-1-1,0 1 0,0 0 0,-1-1 1,1 7-1,-2-10-36,0 0 0,0 0-1,0 0 1,0 0 0,0 0 0,0 0-1,0 0 1,-1 0 0,1 0 0,-2 3 0,2-5-13,0 1 0,-1-1 0,1 0 0,0 0 0,0 1 1,-1-1-1,1 0 0,0 0 0,-1 1 0,1-1 0,0 0 0,-1 0 1,1 0-1,0 1 0,-1-1 0,1 0 0,0 0 0,-1 0 1,1 0-1,0 0 0,-1 0 0,1 0 0,-1 0 0,1 0 0,0 0 1,-1 0-1,1 0 0,0 0 0,-1 0 0,1 0 0,-1 0 1,1 0-1,0-1 0,-1 1 0,1 0 0,0 0 0,-1 0 0,1-1 1,0 1-1,0 0 0,-1 0 0,1-1 0,0 1 0,0 0 1,-1 0-1,1-1 0,0 1 0,0 0 0,-1-1 0,1 0 14,0 1-1,0 0 0,0-1 0,-1 1 1,1 0-1,0 0 0,0-1 1,-1 1-1,1 0 0,0 0 0,0-1 1,-1 1-1,1 0 0,0 0 1,-1 0-1,1 0 0,0-1 0,-1 1 1,1 0-1,0 0 0,-1 0 1,1 0-1,0 0 0,-1 0 0,1 0 1,0 0-1,-1 0 0,1 0 1,0 0-1,-1 0 0,1 0 0,0 0 1,-1 0-1,1 1 0,0-1 1,-1 0-1,1 0 0,0 0 0,-1 0 1,1 1-1,0-1 0,-1 0 1,1 0-1,0 1 0,0-1 0,0 0 1,-1 0-1,1 1 0,0-1 1,0 0-1,0 1 0,-1-1 0,1 0 1,0 1-1,0-1 0,0 0 1,0 1-1,0-1 0,0 0 0,0 1 1,-5 28-181,5-24 191,-4 120-649,2-29 1358,3-94-714,-1 0-1,0 0 0,-1 0 0,1 0 1,0-1-1,0 1 0,-1 0 0,1 0 1,-1 0-1,0 0 0,1 0 0,-1-1 0,0 1 1,-2 2-1,2-3-13,1-1-1,-1 0 1,1 0 0,-1 1-1,1-1 1,-1 0 0,1 0-1,-1 0 1,1 0 0,-1 0-1,0 0 1,1 0 0,-1 0-1,1 0 1,-1 0 0,1 0 0,-1 0-1,1-1 1,-1 1 0,0 0-1,1 0 1,-1 0 0,1-1-1,-1 1 1,1 0 0,0-1-1,-1 1 1,1 0 0,-1-1-1,0 0 1,-6-7-96,0 0 0,1 0-1,-12-18 1,16 22 80,-20-31 134,8 11-486,-2 0 0,0 1 0,-30-32 0,41 50 317,0 0 0,0 0-1,-1 0 1,1 1 0,-1 0-1,0 0 1,-1 1 0,1 0-1,0 0 1,-1 0 0,0 1 0,0 0-1,1 0 1,-1 1 0,0 0-1,0 0 1,-1 0 0,1 1-1,-9 1 1,0 2-48,0 1-1,1 0 1,-1 2-1,1-1 1,0 2-1,-27 15 1,27-13-254,-1 0 0,0-2 0,0 0 0,-1-1 1,-32 8-1,-8-8-347,36-4 576,1 0 0,-37 9 1,31-3 1019,-33 10-2469,50-16 724,0 0-1,0-1 0,0 1 1,0-2-1,0 1 1,0-1-1,-17-3 1,23 2 853,0 0 1,0 0-1,0-1 1,0 1-1,1-1 1,-1 0-1,0 0 1,1 0-1,-1 0 1,1 0-1,-1-1 0,1 1 1,-7-109 13798,9 111-13790,-1 0 1,1 1-1,0-1 1,0 0-1,0 0 1,0 1 0,1-1-1,-1 0 1,0 0-1,0 1 1,0-1-1,0 0 1,0 0 0,0 1-1,0-1 1,0 0-1,0 0 1,1 0-1,-1 1 1,0-1 0,0 0-1,0 0 1,0 0-1,1 0 1,-1 1-1,0-1 1,0 0 0,0 0-1,1 0 1,-1 0-1,0 0 1,0 0-1,0 0 1,1 1 0,-1-1-1,0 0 1,0 0-1,1 0 1,-1 0-1,0 0 1,0 0 0,1 0-1,-1 0 1,0 0-1,0 0 1,1-1-1,-1 1 1,0 0 0,0 0-1,1 0 1,-1 0-1,0 0 1,0 0-1,0 0 1,1-1 0,-1 1-1,0 0 1,0 0-1,0 0 1,0 0-1,1-1 1,-1 1 0,0 0-1,0 0 1,0 0-1,0-1 1,0 1-1,0 0 1,1-1 0,0 21-641,-7 3-2100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2T07:16:14.0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0 120 4915,'19'-12'13125,"6"4"-10221,28 3-5320,-41 4 3548,93-5-1152,146 10 0,-205 1 684,21 6-5331,9 1-2957,-47-6 6571,39 11-1,-39-8 569,50 7-1,68-4 486,60 8 0,-111-4 2420,115 3-1,-65-7-2747,62 2 1389,-139-16 6902,-51 5-6753,-39 7-1210,-10-4-226,0-1 1,0-1-1,-44-1 0,35-2-1327,-56 9 0,-6 3 149,51-10 3082,-1-3 0,-79-9 0,46-3-3441,-200-19 693,184 23-1712,1-3-4359,82 9 7054,-1-1 1,0 0-1,1-2 0,0 0 0,0-2 1,-32-14-1,43 16 685,0 1-1,0-1 1,0 0 0,1-1 0,0 1-1,0-1 1,-34-63 7168,38 61-6870,-1-10 0,2 14-896,1 0 0,-1 1 0,1-1 0,-1 0 0,0 0 0,-1 0 0,1 1 0,-1-1 0,0 1 0,1-1 0,-1 1 0,-1 0 0,-4-6 0,5 7 0,0 1 0,-1-1 0,1 1 0,-1 0 0,0 0 0,1 0 0,-1 0 0,0 0 0,0 1 0,0-1 0,1 1 0,-1 0 0,0 0 0,0 0 0,0 0 0,0 0 0,0 1 0,1-1 0,-1 1 0,-4 1 0,-73 17 176,23-6-2809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2T07:16:52.8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 2 4915,'19'2'6499,"11"7"-2912,6 2-1207,-14-8-715,-11-2-1563,0 1 1,0 0-1,-1 1 0,1 0 1,14 6-1,-6-1-867,-1-1 0,1-1 0,1 0 0,-1-2 0,1 0 0,26 1 0,124-4-7304,-95-3 6748,56 3 5089,105-3 6553,-221 2-10190,0-2 0,0 1 1,0-2-1,26-7 0,-38 6-131,-11 1 0,-14-1 0,-356 1-2830,193 6 5391,118-4-4398,12 0-3486,-60 6 0,44 8 3330,58-10 1993,-132 42 0,128-35 0,17-10 0,0 0 0,0 0 0,0 1 0,0-1 0,0 0 0,0 0 0,0 0 0,-1 0 0,1 0 0,0 1 0,0-1 0,0 0 0,0 0 0,0 0 0,0 0 0,0 0 0,0 1 0,0-1 0,0 0 0,0 0 0,0 0 0,0 0 0,0 1 0,0-1 0,0 0 0,1 0 0,-1 0 0,0 0 0,0 0 0,0 1 0,0-1 0,0 0 0,0 0 0,0 0 0,0 0 0,0 0 0,1 0 0,-1 0 0,0 1 0,0-1 0,0 0 0,0 0 0,0 0 0,1 0 0,-1 0 0,0 0 0,0 0 0,0 0 0,3 1 0,0 0 0,0-1 0,0 0 0,0 1 0,0-1 0,1 0 0,-1 0 0,4-1 0,161-16 32,246 8 0,-304 9-56,-80 0 240,91-22 13921,-120 22-14100,-18-3 432,-24-1-623,-5 3 127,-284 4-261,294 1 598,-44 11 0,58-10-615,108-1-927,182-5-2092,1 1-3387,-252 0 6189,19-2 300,1-2 1,-2-1 0,44-13 0,-40 9 2631,0 1-1,55-3 1,-51 10-2250,1-2-1,-1-2 1,50-12-1,-30 3-3097,-12 6 7156,78 0-1,-52 7-4907,-50 2 690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2T07:16:56.8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431 458 4915,'-54'0'10440,"1"0"-5897,-197 0-4821,177-9-7104,72-53 59,13 52 7323,1 1 0,-1 1 0,1 0 0,1 0 0,0 1 0,18-6 0,4-4 0,144-64 0,-176 80 0,-1 0 0,0-1 0,0 1 0,1-1 0,-1 0 0,-1 0 0,1-1 0,0 1 0,0 0 0,-1-1 0,1 0 0,-1 1 0,0-1 0,0 0 0,2-4 0,-1-1 0,0 1 0,-1 0 0,0-1 0,-1 0 0,2-9 0,2-15 0,-4 27 307,0 1 0,1-1 1,0 0-1,-1 1 0,1-1 0,1 1 0,-1 0 1,1 0-1,0 0 0,0 0 0,0 0 0,0 0 1,0 1-1,1 0 0,0-1 0,0 2 0,0-1 0,0 0 1,0 1-1,0-1 0,1 1 0,-1 0 0,9-2 1,3 0 920,0 1 1,0 1 0,0 0 0,1 1-1,29 1 1,-28 2-1248,0 0-1,0 1 0,0 1 1,-1 0-1,0 1 1,0 1-1,0 1 1,19 11-1,-2-2-15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2T07:17:00.0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188 194 11321,'1'1'0,"0"0"0,-1 0 0,2-1 0,0 1 0,0 1 0,0-1 0,1 0 0,0 1 0,1-1 0,0 0 0,0 1 0,1-1 0,0-1 0,0 1 0,1-1 0,-1 1 0,1-1 0,0-1 0,0 0 0,0 1 0,1-2 0,-1 0 0,1 1 0,-1-2 0,0 0 0,0 0 0,0 0 0,-1-1 0,1 0 0,-1-1 0,-1 0 0,0 0 0,0 0 0,-1-1 0,-1 1 0,1-2 0,-2 1 0,0-1 0,0 1 0,-2 0 0,0-1 0,0 1 0,-1-1 0,-1 0 0,0 1 0,-1-1 0,-1 1 0,-1 0 0,1 0 0,-2 0 0,0 1 0,0 0 0,-1 0 0,0 0 0,-1 1 0,0 0 0,0 0 0,-1 0 0,0 1 0,0 0 0,0 1 0,0-1 0,0 2 0,-1-2 0,1 2 0,0 0 0,0 0 0,0 0 0,1 0 0,-1 1 0,1 0 0,0 0 0,1 0 0,0 0 0,0 0 0,0 0 0,2 1 0,0-1 0,-1 1 0,2-1 0,0 0 0,0 1 0,0-1 0,2 1 0,-1-1 0,1 0 0,0 0 0,1 0 0,0 0 0,0 0 0,1 0 0,0-1 0,0 1 0,0 0 0,0-1 0,1 2 0,1-1 0,-1 1 0,0-1 0,0 2 0,0 0 0,0-1 0,0 1 0,0 0 0,-1 1 0,1 0 0,-1 1 0,1-1 0,0 2 0,-1 0 0,0-1 0,0 2 0,0 0 0,1 1 0,-1-1 0,0 1 0,0 1 0,0 0 0,1 0 0,-1 1 0,1 1 0,-1-1 0,1 0 0,0 2 0,0-2 0,1 2 0,0-1 0,-1 0 0,1 1 0,1-1 0,0 1 0,0-2 0,0 2 0,1-2 0,1 1 0,-1-1 0,1 0 0,0 0 0,0-1 0,1 0 0,-1-1 0,1 0 0,1 0 0,-1-2 0,2 0 0,-2 0 0,2-1 0,-1-1 0,1 0 0,-1-1 0,0-1 0,1 0 0,-1-1 0,1 0 0,-1-1 0,0-1 0,1 0 0,-2-1 0,1-1 0,0 1 0,-2-1 0,1-1 0,0 1 0,-1-2 0,0 1 0,0-1 0,-1 0 0,0 0 0,0 0 0,-2 0 0,2-1 0,-2 1 0,0 0 0,0 0 0,0 0 0,-1 1 0,0-1 0,0 1 0,-1 0 0,0 0 0,0 1 0,1 0 0,-2 0 0,1 1 0,0 0 0,0 0 0,0 1 0,0 0 0,0 1 0,1 0 0,-1 0 0,0 0 0,1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2T07:16:41.3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1407 675 4915,'10'8'5936,"7"-2"-5403,-2-2-152,32 10 43,0-2 0,62 6-1,88 2 442,88-4-400,1963-57 4685,-2174 35-5050,-25 3-85,0-2-1,82-19 1,-128 23-15,-1 1 0,0-1 0,0 0 0,1 0 0,-1 0 0,0 0 0,0 0 0,0 0 0,3-3 0,-4 3 0,-1 1 0,0 0 0,0-1 0,1 1 0,-1 0 0,0-1 0,0 1 0,0-1 0,1 1 0,-1 0 0,0-1 0,0 1 0,0-1 0,0 1 0,0 0 0,0-1 0,0 1 0,0-1 0,0 1 0,0-1 0,0 1 0,0 0 0,0-1 0,0 1 0,-1-1 0,1 1 0,0 0 0,0-1 0,0 1 0,0 0 0,-1-1 0,1 0 0,-4-2 0,0 0 0,0 0 0,0 1 0,0-1 0,0 1 0,0 0 0,0 0 0,-8-2 0,-70-21-83,-109-18-1,143 33 51,-223-39 29,-1672-147-20,1650 183 149,83 12-187,175 2 105,-55 8-1,58 2-58,31-10 14,0-1 0,1 1 0,-1-1-1,0 1 1,1-1 0,-1 1 0,1-1 0,-1 1 0,1 0 0,-1-1 0,1 1 0,-1 0 0,1 0-1,0-1 1,-1 1 0,1 0 0,0 0 0,0-1 0,-1 1 0,1 0 0,0 1 0,1 1-9,0 0 1,0 0-1,0 0 1,1-1-1,-1 1 1,1 0 0,-1-1-1,1 1 1,0-1-1,0 0 1,0 0-1,0 0 1,1 0 0,-1 0-1,5 3 1,10 7-46,0-1 1,0-1-1,2 0 0,22 9 1,177 54-122,91 6-253,82 2-379,2-17-1,3-18 0,733-8 0,-1025-41-525,131-23-1,-226 25 1146,-1 0 0,0-1 0,-1 0 0,9-4 0,-16 6 174,1 0 0,-1 0 0,0 0-1,0 0 1,0 0 0,1-1 0,-1 1 0,0 0 0,0 0 0,0 0 0,1 0-1,-1 0 1,0-1 0,0 1 0,0 0 0,0 0 0,1 0 0,-1 0-1,0-1 1,0 1 0,0 0 0,0 0 0,0-1 0,0 1 0,0 0 0,0 0-1,0 0 1,0-1 0,1 1 0,-1 0 0,0 0 0,0-1 0,0 1-1,-1 0 1,1 0 0,0-1 0,0 1 0,0 0 0,0 0 0,0 0 0,0-1-1,0 1 1,0 0 0,-1-1 0,-21-10-800,-17 1 721,-1 2-1,1 2 0,-60-3 0,61 6-51,-230-15-1273,-91 1-43,-848-28 373,-9 49 444,1086 2 646,88 1 0,48-3 0,21 0 0,422 17 0,-371-21 0,898-53 0,-840 32 0,-84 6 0,-51 15 0,-1 0 0,0 0 0,0 0 0,0 0 0,0 0 0,0 0 0,1 0 0,-1 0 0,0 0 0,0 0 0,0 0 0,0 0 0,1 0 0,-1 0 0,0 0 0,0 0 0,0-1 0,0 1 0,0 0 0,0 0 0,1 0 0,-1 0 0,0 0 0,0 0 0,0 0 0,0-1 0,0 1 0,0 0 0,0 0 0,0 0 0,0 0 0,0 0 0,0-1 0,1 1 0,-1 0 0,0 0 0,0 0 0,0 0 0,0-1 0,0 1 0,0 0 0,0 0 0,0 0 0,-1 0 0,1 0 0,0-1 0,0 1 0,0 0 0,0 0 0,0 0 0,0 0 0,0-1 0,0 1 0,0 0 0,0 0 0,0 0 0,-1 0 0,1 0 0,0 0 0,0 0 0,0-1 0,0 1 0,0 0 0,-1 0 0,-29-4 0,-464 14 0,415-6 0,-876 68 2969,442-29-406,482-41-1684,-84 4-445,33-10 6125,55 3-6111,1 1 0,-40 5-1,34-2-465,-33-1-1,63-2 21,1 0 0,-1 0 0,1 0 0,0 0 0,-1 0 0,1 0 0,-1-1 0,1 1-1,0 0 1,-1-1 0,1 1 0,0-1 0,0 0 0,-1 1 0,1-1 0,-2-2 0,3 3-2,-1-1 0,1 1 1,0-1-1,0 1 0,-1-1 0,1 0 0,0 1 1,0-1-1,0 0 0,0 1 0,0-1 0,0 1 1,0-1-1,0 0 0,0 1 0,0-1 0,0 0 1,0 1-1,1-1 0,-1 1 0,0-1 0,0 0 1,1 1-1,-1-1 0,1 0 0,2-3 0,0 0 0,0 0-1,1 0 1,0 0-1,-1 1 1,1-1 0,8-4-1,19-9-52,2 1-1,-1 1 1,2 2-1,69-18 1,-48 15-95,5-1-364,63-21-4126,-106 29 3895,-17 9 741,0-1 1,0 1-1,0 0 1,0 0-1,0 0 1,0 0-1,0 0 0,0 0 1,1-1-1,-1 1 1,0 0-1,0 0 1,0 0-1,0 0 0,0 0 1,0-1-1,0 1 1,0 0-1,0 0 0,0 0 1,0 0-1,0 0 1,0-1-1,0 1 1,0 0-1,0 0 0,-1 0 1,1 0-1,0 0 1,0-1-1,0 1 1,0 0-1,0 0 0,0 0 1,0 0-1,0 0 1,0 0-1,-1 0 1,1-1-1,0 1 0,0 0 1,0 0-1,0 0 1,0 0-1,0 0 1,-1 0-1,1 0 0,0 0 1,-28-4 160,-3 4-303,0 2 1,-33 6 0,-18 10-2953,56-7 1723,25-8 1234,18-5 132,69-17-1096,96-35 1,-88 25 1191,-31 8 2178,-45 11-1374,-18 10-885,0 0 0,0 0-1,0 0 1,0 0 0,1 0 0,-1 0 0,0 0 0,0-1-1,0 1 1,0 0 0,0 0 0,0 0 0,0 0 0,0 0-1,1-1 1,-1 1 0,0 0 0,0 0 0,0 0 0,0 0-1,0 0 1,0-1 0,0 1 0,0 0 0,0 0 0,0 0-1,0 0 1,0-1 0,0 1 0,0 0 0,0 0 0,0 0-1,0 0 1,0-1 0,-1 1 0,1 0 0,0 0 0,0 0-1,0 0 1,0 0 0,0 0 0,0-1 0,0 1 0,0 0-1,-1 0 1,-2-1 3,0 0 1,-1 0-1,1 0 0,0 0 0,-1 0 0,1 1 0,-7 0 0,-43-1-162,-54 7 0,63-2 909,-1-3 1,-70-5 0,111 4-700,1 0 1,-1-1 0,0 0 0,1 0 0,-1 0-1,1 0 1,-1 0 0,-6-4 0,10 5-61,0-1 0,-1 1 0,1-1 0,0 1 0,-1 0 0,1-1 0,0 1 0,-1-1 0,1 1 0,0 0 0,0-1 0,-1 1 0,1-1 0,0 1 0,0-1 0,0 1 0,0-1 0,0 1 0,-1-1 0,1 0 0,0 1 0,0-1 0,1 1 0,-1-2 0,0 1-1,1-1 0,0 0-1,0 1 1,-1-1 0,1 1-1,0-1 1,0 1 0,1 0 0,-1-1-1,0 1 1,2-2 0,14-9-82,0 1 1,0 0 0,1 1 0,1 1 0,0 1 0,39-11 0,107-24-349,-105 29-556,102-36-1,-138 38 1260,-24 11-268,0 1 0,0 0 0,0 0-1,0 0 1,0 0 0,0 0 0,1 0 0,-1-1 0,0 1 0,0 0 0,0 0 0,0 0 0,0 0 0,0-1 0,0 1 0,0 0 0,0 0 0,0 0 0,0-1 0,0 1 0,0 0 0,0 0-1,0 0 1,0 0 0,0-1 0,0 1 0,0 0 0,0 0 0,0 0 0,0-1 0,0 1 0,0 0 0,0 0 0,0 0 0,0 0 0,0-1 0,-1 1 0,1 0 0,0 0 0,-16-6 113,-10 3 4,0 0-1,-1 2 1,-50 5 0,11-1-145,-293 5-174,-307 18-2683,631-22 2698,30-2 62,7 0-15,49 2-468,262 1-479,-41-9 902,1007-45 382,-1239 45-193,-69 4-150,-60 9 104,-116 26 0,-87 40 206,271-70-51,-48 17 463,63-20-508,0 0 0,1 1 1,-1-1-1,0 2 1,1-1-1,0 0 1,-9 8-1,14-10-63,-1 0 0,0-1 0,1 1 0,-1 0 0,0-1 0,1 1 0,-1 0 0,1 0 0,-1 0 0,1 0 0,0-1 0,-1 1 0,1 0 0,0 0 0,0 0 0,-1 0 0,1 0 0,0 0 0,0 0 0,0 0 0,0 0 0,0 0 0,0 0 0,1 0 0,-1 0 0,0 0 0,0 0 0,1-1 0,-1 1 0,0 0 0,1 0 0,-1 0 0,1 0 0,-1 0 0,1-1 0,0 1 0,-1 0 0,1-1 0,0 1 0,-1 0 0,1-1 0,0 1 0,1 0 0,4 3 54,-1-1 1,1 0-1,0 0 0,1 0 1,-1-1-1,7 3 0,42 6-77,0-1-1,0-3 1,87 1-1,96-8-358,-1-10 1,279-47-1,-247 3-170,-242 45 575,-21 3-71,-9 4 25,-1 2 0,0-1 0,0 0 0,0 1 0,1-1 0,-1 1-1,0 0 1,0 0 0,-5 2 0,-96 8 81,-120 27-1,208-34-59,-294 60-11,-363 69-175,-343 72 608,709-133 531,262-59-733,1 2-1,-49 21 1,89-33-225,1 0 0,-1 1 0,1-1 0,0 1 1,0 0-1,0 0 0,0 0 0,0 1 0,-3 4 0,6-7-2,0-1-1,1 1 1,-1 0-1,1 0 1,0 0-1,-1 0 1,1 0 0,0 0-1,-1 0 1,1 0-1,0 0 1,0 0-1,0-1 1,0 1 0,0 0-1,0 0 1,0 0-1,0 0 1,0 0-1,0 0 1,1 0-1,-1 0 1,0 0 0,1 0-1,-1 0 1,1 0-1,-1-1 1,2 3-1,3 1-8,1 1-1,0-1 0,0 0 0,0 0 1,0-1-1,1 0 0,0 0 0,-1 0 1,1-1-1,13 3 0,36 7-142,94 9 1,184-1-25,223-14-644,854-101 0,-1274 75 793,-115 14 99,-30 3-1,-57 6-119,-89 15-1,85-9 8,-797 150 398,761-132 665,78-15-419,27-12-597,0 1-1,0-1 0,0 0 0,0 0 1,0 1-1,0-1 0,0 0 0,0 0 1,0 1-1,0-1 0,0 0 0,0 0 1,0 0-1,0 1 0,0-1 1,0 0-1,0 0 0,0 1 0,1-1 1,-1 0-1,0 0 0,0 1 0,0-1 1,0 0-1,0 0 0,1 0 0,-1 0 1,0 1-1,0-1 0,0 0 0,1 0 1,-1 0-1,0 0 0,0 0 0,0 0 1,1 1-1,-1-1 0,0 0 0,0 0 1,1 0-1,-1 0 0,0 0 0,0 0 1,1 0-1,-1 0 0,0 0 0,0 0 1,1 0-1,-1 0 0,65 6-8,118-4-156,97-15 51,1367-126 694,-1525 124-132,-106 10-178,-33 1 0,-120 0-173,-99 2-317,-461 15-253,7 41-2088,681-53 2455,0 0 0,0 0-1,0 1 1,-17 5 0,26-6 102,0-1 1,1 0-1,-1 1 1,0-1-1,0 0 1,1 1-1,-1-1 1,0 0-1,0 0 1,1 1-1,-1-1 1,0 0-1,0 0 1,1 1-1,-1-1 1,1 0-1,-1 0 1,0 0-1,1 0 1,-1 0-1,0 1 1,1-1-1,-1 0 1,0 0-1,1 0 1,-1 0-1,1 0 0,-1 0 1,0 0-1,1 0 1,-1 0-1,0 0 1,1-1-1,45 5 50,126 0-11,863-58-56,-868 28-3,-156 24 18,1-1 0,-1 0 0,0-1 1,0 0-1,14-7 0,-24 10 1,-1 1 0,1 0 0,-1 0 0,1 0 0,-1 0 0,1-1 0,-1 1 0,1 0 0,-1-1 0,1 1 0,-1 0 0,1-1 0,-1 1 0,1-1 0,-1 1 0,0 0 0,1-1 0,-1 1 0,0-1 0,0 1 0,1-1 0,-1 1 0,0-1 0,0 0 0,0 1 0,1-1 0,-1 1 0,0-1 0,0 1 0,0-1 0,0 0 0,0 1 0,0-1 0,0 1 0,0-1 0,-1 1 0,1-1 0,0 0 0,0 1 0,0-1 0,0 1 0,-1-1 0,1 1 0,0-1 0,-1 1 0,1-1 0,0 1 0,-1 0 0,1-1 0,-1 1 0,1-1 0,0 1 0,-1-1 0,-5-2 0,1 0 0,-1 1 0,1-1 0,-1 1 0,0 0 0,0 0 0,-12-1 0,-52-6 0,56 7 0,-274-8-14,102-3 12531,212 5-11844,195-33 788,-149 31-1425,-2-3 0,95-30 0,-155 40-36,-1-1 0,1-1 0,-1 0 0,0 0 0,0 0 0,10-9 0,-17 13 0,-1-1 0,1 1 0,-1 0 0,1-1 0,-1 1 0,1-1 0,-1 1 0,0-1 0,0 1 0,0-1 0,0 0 0,0 0 0,0 0 0,0 0 0,0 0 0,-1 0 0,1 0 0,-1 0 0,0 0 0,1 0 0,-1 0 0,0 0 0,0 0 0,0 0 0,-1 0 0,1 0 0,0 0 0,-1 0 0,1 0 0,-1 0 0,0 0 0,1 1 0,-1-1 0,0 0 0,0 0 0,-3-3 0,-2-1 0,0 1 0,0 0 0,0 0 0,-1 0 0,1 1 0,-1 0 0,0 0 0,-1 0 0,1 1 0,-1 0 0,1 1 0,-1 0 0,-13-2 0,-79-15-102,0 4 0,-136-2 1,208 15 90,-236-8-547,1 12 1,-524 72-1,725-65 285,-1 3 0,2 3 0,-93 35 1,143-45 188,1 0 0,-1 0 0,1 1 0,0 1 0,1 0 0,0 0 0,0 1 0,0 0 0,1 0 0,0 1 0,-8 11 0,13-15 88,1-1 1,-1 1-1,1 0 1,0 0-1,0 0 1,1 0-1,-1 0 1,1 0-1,0 1 1,1-1-1,-1 0 1,1 1 0,0-1-1,0 0 1,1 1-1,0-1 1,-1 0-1,2 1 1,-1-1-1,1 0 1,0 0-1,0 0 1,0 0-1,1-1 1,4 8 0,2 0-14,1 1 1,0-1-1,1-1 1,0 0-1,1 0 1,0-1 0,0-1-1,1 0 1,1-1-1,27 13 1,1-3-7,0-3 1,79 19-1,82 0-94,88-15-169,66-25 208,-93-14-301,0-11 1,-3-12-1,-1-11 0,-3-11 1,413-164-1,-608 204 283,0-3 0,-2-3 0,96-65 1,-141 85-59,-1 0 1,17-19 0,-29 28 208,1-1 0,-1 1 0,0-1 0,0 0 0,0 0 0,0 0 0,0 0 0,-1-1 0,0 1 0,1 0 0,-1-1 0,0 1 0,0-1 0,-1 1 0,1-1 0,-1-5 0,0 7-41,0 0 1,-1 0 0,1 0-1,-1 1 1,0-1 0,0 0-1,1 0 1,-1 0 0,0 1-1,-1-1 1,1 0 0,0 1-1,0-1 1,-1 1 0,1 0-1,0-1 1,-1 1 0,0 0-1,1 0 1,-1 0 0,0 0-1,1 0 1,-3-1 0,-4-1 58,1 1 1,-1-1-1,0 1 1,-13-2-1,-19 1 155,0 2 0,0 1 0,-57 8 0,-361 64-212,2 34 68,280-63-56,-370 77-2980,529-116 2524,-57 14-401,64-13 449,17-3 26,13-3 334,-1-1 1,1-1-1,-1-1 1,30-10-1,3 0 58,-44 12-47,617-176-1238,-605 171 1223,0-1 0,25-13 0,-43 20 22,0 0 0,-1 0 0,1 0 0,0 0 1,0 0-1,0 0 0,-1-1 0,1 1 0,-1-1 0,1 0 1,-1 1-1,0-1 0,1 0 0,-1 0 0,0 1 0,0-1 0,0 0 1,0 0-1,0-5 0,-1 6 6,-1-1 0,1 0 0,-1 0 0,0 0 0,0 0 0,0 1 0,0-1-1,0 0 1,0 1 0,0-1 0,-1 1 0,1 0 0,0-1 0,-1 1 0,1 0 0,-1 0 0,0 0 0,1 0 0,-1 0 0,0 0 0,0 0 0,0 0-1,1 1 1,-4-1 0,-20-9 16,-1 2-1,-49-9 1,-71-5-67,139 21 36,-655-41-618,614 41 530,1 2 1,0 2-1,0 2 0,-74 18 0,114-21 113,-1 1-1,1-1 1,-1 1 0,1 1-1,0-1 1,0 1-1,0 0 1,1 1 0,-1 0-1,1 0 1,0 0-1,-7 9 1,12-12-9,-1 0 0,1 0 0,0 0 0,0 0 0,0 0 0,1 0 0,-1 0-1,0 1 1,1-1 0,0 0 0,-1 0 0,1 0 0,0 1 0,0-1 0,0 0 0,0 0 0,1 1 0,0 1 0,0 1-13,1-1 0,0 0-1,0 0 1,0 0 0,1 0 0,-1-1-1,1 1 1,0-1 0,0 1 0,0-1 0,0 0-1,5 3 1,6 4-20,0-1 0,1 0 0,0-1 0,1-1-1,0 0 1,19 5 0,203 48-89,92-10-188,-44-23-52,375-14 1,-424-24 27,463-84 1,-514 50 872,-151 34-318,-1-1 1,57-30-1,-85 40-203,-1-1 0,0 0-1,0 0 1,0-1 0,0 1 0,-1-1-1,1 0 1,-1 0 0,0-1-1,-1 1 1,1-1 0,3-6 0,-6 10-10,0-1 0,-1 1 0,0-1 1,1 1-1,-1-1 0,0 1 0,0-1 1,0 1-1,0-1 0,0 1 0,0-1 1,0 1-1,0-1 0,-1 1 1,1-1-1,0 1 0,-1-1 0,0-1 1,-1 0 3,0 1 1,0-1 0,0 0-1,0 1 1,-1-1 0,1 1-1,-1 0 1,1-1-1,-1 1 1,-5-2 0,-7-5 195,0 2 1,-1 0 0,0 0-1,0 2 1,-1 0 0,-29-5 0,-110-3 81,-303 22-426,300-1 222,-60 0-101,-248 15-604,462-22 568,-31 0-512,1 3 1,0 1-1,0 1 1,-44 15 0,64-12 391,15-9 154,0 1-1,0-1 0,0 0 1,-1 0-1,1 0 1,0 1-1,0-1 0,0 0 1,0 0-1,0 1 1,0-1-1,0 0 0,0 0 1,0 1-1,0-1 1,0 0-1,0 0 0,0 0 1,0 1-1,0-1 1,0 0-1,0 0 0,0 1 1,0-1-1,0 0 1,1 0-1,-1 0 0,0 1 1,0-1-1,0 0 1,0 0-1,0 0 0,1 1 1,-1-1-1,0 0 1,0 0-1,0 0 0,1 0 1,-1 0-1,6 3-89,-1-1 0,1 0 0,0 0 0,0-1-1,0 1 1,0-1 0,7 0 0,87 7-554,180-7 0,104-36 206,-34-22 927,-290 40 1182,-59 17-1643,-1 0 0,0 0-1,1 0 1,-1 0-1,1 0 1,-1 0-1,0 0 1,1-1-1,-1 1 1,0 0-1,0 0 1,1 0-1,-1 0 1,0-1-1,1 1 1,-1 0 0,0 0-1,0 0 1,1-1-1,-1 1 1,0 0-1,0-1 1,1 1-1,-1 0 1,0 0-1,0-1 1,0 1-1,0 0 1,0-1-1,0 1 1,1 0 0,-1-1-1,0 1 1,0 0-1,0-1 1,0 1-1,0-1 1,0 1-1,0 0 1,-1-1-1,-1 0 54,0 0-1,0-1 0,0 1 1,-1 0-1,1 1 1,-1-1-1,1 0 0,-1 1 1,1 0-1,-4-1 0,-77-6-91,-163 6-1,189 2 1,-811 44-517,406-16 604,459-29-50,-93 6 1271,-163-11-1,248 4-1225,1 0 0,0-1 0,0 0 0,0-1 0,-11-4 0,19 6 58,1 1 1,-1-1 0,1 0-1,-1 0 1,1 1-1,0-1 1,-1 0 0,1 0-1,0 0 1,0-1-1,0 1 1,0 0 0,0 0-1,0-1 1,0 1-1,0 0 1,0-1 0,1 1-1,-1-1 1,0 1-1,1-1 1,-1 1 0,1-1-1,0 1 1,0-1-1,-1 0 1,1 1 0,0-1-1,0 1 1,1-1-1,-1 0 1,0 1 0,0-1-1,1 1 1,-1-1-1,7-14 1782,0-10-175,-7 25-1730,0 0 1,0 0-1,-1 0 1,1 0-1,0 0 1,-1 0-1,1 1 1,-1-1 0,1 0-1,-1 0 1,1 0-1,-1 0 1,0 1-1,1-1 1,-1 0-1,0 1 1,0-1-1,0 0 1,1 1-1,-1-1 1,0 1 0,0-1-1,0 1 1,0 0-1,0-1 1,-2 1-1,-19-6-38,0 2 0,0 1 0,-1 0 0,1 2 0,-1 0 0,-24 4 0,10-2 88,13 0 79,22 1-81,17 2-71,38 2-68,57 0-1,-81-5 109,860 13 140,-80-4-118,-679-5-1009,254 4 1990,-256-11-4849,-1-4-4797,-53-2 6337,-42 2 4774,66-14 6772,-81 33-7232,-16-12-1827,1 1 1,-1 0 0,0-1-1,1 4 1,2 5-299,-1 0 0,0 1 1,-1-1-1,2 19 1,0-7 493,11 89-396,-10-69 0,1-1 0,17 59 0,-23-99 0,0 1 0,1 0 0,0 0 0,-1-1 0,1 1 0,0 0 0,0-1 0,-1 1 0,1-1 0,1 1 0,-1-1 0,0 1 0,0-1 0,0 0 0,1 0 0,2 2 0,-4-3 0,1 0 0,0 0 0,-1 1 0,1-1 0,0-1 0,0 1 0,-1 0 0,1 0 0,0 0 0,-1 0 0,1 0 0,0-1 0,-1 1 0,1 0 0,0 0 0,-1-1 0,1 1 0,0-1 0,-1 1 0,1-1 0,-1 1 0,1-1 0,-1 1 0,1-1 0,-1 1 0,1-1 0,-1 0 0,5-6 0,-1 0 0,0 0 0,-1 0 0,0-1 0,0 1 0,2-10 0,10-49 0,8-30 0,-22 95 0,-1-1 0,1 1 0,-1-1 0,1 0 0,-1 1 0,1-1 0,0 1 0,0-1 0,0 1 0,0-1 0,0 1 0,0 0 0,0 0 0,2-2 0,-2 3 0,-1 0 0,1 0 0,-1 0 0,1 0 0,-1 0 0,0 0 0,1 1 0,-1-1 0,1 0 0,-1 0 0,0 1 0,1-1 0,-1 0 0,1 0 0,-1 1 0,0-1 0,0 0 0,1 1 0,-1-1 0,0 1 0,1-1 0,-1 0 0,0 1 0,0-1 0,0 1 0,0-1 0,1 1 0,-1-1 0,0 1 0,0-1 0,0 1 0,8 52 0,-8-34-67,0 0-1,-2 0 0,0 0 1,-1 0-1,-1 0 0,-1-1 1,0 0-1,-2 0 0,0 0 1,-1-1-1,0 0 1,-2 0-1,-13 18 0,14-22-564,-1-2-1,0 1 1,-1-1-1,0-1 0,-1 0 1,-12 9-1,17-16 671,1 1 0,-1-1-1,0-1 1,0 1 0,0-1-1,-1 0 1,1-1-1,-12 2 1,-27 6 2905,45-8-2878,1-1 1,-1 0 0,1 0 0,-1 0-1,0 0 1,1 1 0,-1-1 0,1 0 0,-1 0-1,0 0 1,1 0 0,-1 0 0,1 0-1,-1 0 1,-5-4 723,4 3-723,-3-18 388,12-32-831,-5 41 552,24-125-411,9-56-1005,-26 94-3119,-9-1-4504,-1 69 8824,1 18 40,0 0-1,-1 0 1,0 0-1,-1 1 1,0-1-1,0 0 1,-7-14-1,9 25 1,0-1 0,0 1 0,0 0 0,0-1 0,-1 1 0,1-1 0,0 1 0,0 0 0,0 0 0,-1-1 0,1 1 0,0 0 0,-1-1 0,1 1 0,0 0 0,-1 0 0,1 0 0,0-1 0,-1 1 0,1 0 0,-1 0 0,1 0 0,0 0 0,-1 0 0,1-1 0,-1 1 0,1 0 0,0 0 0,-1 0 0,1 0 0,-1 1 0,-13 8 0,-10 23 0,21-29 0,-13 24 337,-18 40-1,-3 6 568,37-72-893,-1 0 0,1 0 0,-1 0 0,0 0 0,1 0 0,-1 0 0,0 0 0,0 0 0,1 0 0,-1 0 0,0-1 0,0 1 0,0 0 0,0-1 0,0 1 0,0-1 0,-2 2 0,3-2-12,-1-1 0,1 1 0,-1 0 0,1 0 0,-1 0 0,1 0 0,0-1 0,-1 1 0,1 0 0,-1 0 0,1-1 0,-1 1 0,1 0 1,0-1-1,-1 1 0,1-1 0,0 1 0,-1 0 0,1-1 0,0 1 0,0-1 0,0 1 0,-1-1 0,1 1 0,0-1 0,0 0 1,-8-46 19,7 39 115,-3-21 161,-2 0 0,-13-42 0,10 52 1868,7 32-946,9 36-85,-2-24-750,-3-16 627,-1 0 0,1 0 0,1 0 0,0-1 0,0 1 0,4 8 0,-7-17-1009,0-1 0,0 1 0,0 0 0,0 0 0,0 0 0,0 0 0,0 0 0,0 0 0,0-1 0,0 1 0,0 0 0,0 0 0,0 0 0,0 0 0,0 0 0,0-1 0,0 1 0,0 0 0,0 0 0,0 0 0,0 0 0,0 0 0,0 0 0,1-1 0,-1 1 0,0 0 0,0 0 0,0 0 0,0 0 0,0 0 0,0 0 0,0 0 0,0 0 0,0-1 0,1 1 0,-1 0 0,0 0 0,0 0 0,0 0 0,0 0 0,0 0 0,0 0 0,1 0 0,-1 0 0,0 0 0,0 0 0,0 0 0,0 0 0,0 0 0,1 0 0,-1 0 0,0 0 0,0 0 0,0 0 0,0 0 0,0 0 0,0 0 0,1 0 0,-1 0 0,0 0 0,0 0 0,0 1 0,0-1 0,0 0 0,0 0 0,0 0 0,1 0 0,-1 0 0,6-64-985,-7 90-1427,1 5 2279,1-9-1064,-1 1 0,-2-1 0,-4 27-1,6-48 1183,0 0 0,0 0 0,0 0 0,-1 0 0,1 0 0,0 0 1,-1 0-1,1 0 0,-1 0 0,1 0 0,-1 0 0,1 0 0,-1 0 0,1 0 0,-1 0 0,0-1 0,0 1 0,1 0 0,-1 0 0,0-1 0,0 1 0,0 0 0,0-1 0,0 1 0,0-1 0,0 0 0,0 1 0,0-1 0,0 0 0,0 1 0,0-1 0,0 0 0,0 0 0,0 0 0,0 0 0,-1 0 0,1 0 0,0 0 0,0 0 0,0 0 0,0-1 0,0 1 0,-1-1 0,-6-2 5,1-1-1,0 1 1,1-2 0,-1 1-1,-6-6 1,10 8-25,-175-146-305,-14-10-263,153 130-1380,-57-32 1,90 57 1719,-1-1 207,-1-1 1,0 1 0,1 1-1,-2 0 1,1 0-1,0 0 1,0 1-1,-12-2 1,20 4 55,-1 0 0,1 0 0,0 0 0,-1 0 0,1 0 0,0 0 0,-1 1 0,1-1 0,0 0 0,-1 0 0,1 0 0,0 0 0,0 0 0,-1 1 0,1-1 0,0 0 0,0 0 0,0 0 0,-1 1 0,1-1 0,0 0 0,0 0 0,0 1 0,-1-1 0,1 0 0,0 1 0,0-1 0,0 0 0,0 0 0,0 1 0,0-1 0,0 0 0,0 1 0,0-1 0,0 0 0,0 1 0,0-1 0,0 0 0,0 1 0,0-1 0,0 0 0,0 0 0,0 1 0,0-1 0,0 0 0,0 1 0,1-1 0,-1 0 0,0 1 0,5 16 8,1 0 0,0-1 1,2 1-1,0-1 0,10 15 0,56 79 260,-56-85-137,-17-23-56,1 1 0,-1-2 0,0 1 0,1 0 1,-1 0-1,1 0 0,0-1 0,0 1 0,-1-1 0,1 1 0,0-1 0,0 0 1,0 1-1,0-1 0,1 0 0,-1-1 0,4 2 0,-4-2-56,0 0-1,0-1 1,0 1 0,-1-1 0,1 1-1,0-1 1,0 0 0,-1 1-1,1-1 1,0 0 0,-1 0-1,1 0 1,-1-1 0,1 1 0,-1 0-1,0-1 1,1 1 0,-1 0-1,0-1 1,0 0 0,1-1-1,10-17-65,17-33-1,-24 40 487,2 0 0,-1 0 0,2 1 0,0 0 1,76-43 9777,-82 52-10001,0 1-216,-1 0 0,1-1 0,0 1 0,0 0 0,1 0 0,-1 0 0,0 0 0,1 0 0,4-2 0,-6 4 0,0 0 0,1-1 0,-1 1 0,0 0 0,1 0 0,-1 0 0,1 0 0,-1 0 0,0 1 0,1-1 0,-1 0 0,0 1 0,1-1 0,-1 0 0,0 1 0,0 0 0,0-1 0,1 1 0,-1 0 0,0 0 0,0-1 0,0 1 0,0 0 0,0 0 0,1 2 0,15 16 0,-1 1 0,0 1 0,-2 1 0,0 0 0,-2 0 0,0 1 0,15 46 0,-20-42 0,-7-27 0,0 1 0,0 0 0,0-1 0,0 1 0,0-1 0,0 1 0,0 0 0,-1-1 0,1 1 0,0-1 0,-1 1 0,1-1 0,0 1 0,-1-1 0,1 1 0,0-1 0,-1 1 0,1-1 0,-1 1 0,1-1 0,-1 0 0,1 1 0,-1-1 0,1 0 0,-1 1 0,0-1 0,1 0 0,-1 0 0,0 1 0,-27 6 0,13-3 0,-206 78-200,1-22-188,-2-10 1,-427 40-1,-454-48-1141,897-42 799,-147 5-5918,343-5 6498,0 0-183,1 0 1,-1 1-1,1 0 0,-1 0 1,1 1-1,0 0 0,0 0 1,0 1-1,0 1 0,0 0 0,0 0 1,-7 5-1,8-4 333,0 0 0,-1 0 1,1-1-1,-1 0 0,0-1 0,1 0 0,-2 0 0,1-1 1,-17 2-1,-9-1 18,-46-2 0,43-1 12,-57-1 185,80 1 56,64-1-27,41-1 88,43 0 208,6 22 11020,-130-14-10887,-9-6-657,0 0 0,1 1 0,-1-1 1,0 0-1,1 1 0,-1-1 0,0 1 0,0-1 1,1 1-1,-1-1 0,0 1 0,0-1 0,0 1 1,0-1-1,0 0 0,0 1 0,1-1 0,-1 1 1,0-1-1,0 1 0,-1-1 0,1 1 0,0-1 1,0 1-1,0-1 0,0 1 0,0-1 0,0 1 1,-1-1-1,1 1 0,0-1 0,0 1 0,-1-1 1,1 0-1,0 1 0,-1-1 0,1 1 0,0-1 1,-1 0-1,1 0 0,-1 1 0,1-1 0,0 0 1,-1 1-1,1-1 0,-1 0 0,1 0 0,-1 0 1,1 0-1,-1 1 0,1-1 0,-1 0 0,0 0 1,-29 8-50,-45-3 33,59-5 0,1 1 0,-1 0 0,1 1 0,-29 8 0,44-10 0,0 0 0,0 0 0,-1-1 0,1 1 0,0 0 0,0 0 0,0 0 0,0 0 0,0 0 0,-1 0 0,1 0 0,0 0 0,0 0 0,0 1 0,0-1 0,0 0 0,0 0 0,-1 0 0,1 0 0,0 0 0,0 0 0,0 0 0,0 0 0,0 0 0,0 0 0,0 0 0,0 0 0,-1 1 0,1-1 0,0 0 0,0 0 0,0 0 0,0 0 0,0 0 0,0 0 0,0 0 0,0 1 0,0-1 0,0 0 0,0 0 0,0 0 0,0 0 0,0 0 0,0 0 0,0 1 0,0-1 0,0 0 0,0 0 0,0 0 0,0 0 0,0 0 0,0 0 0,0 1 0,0-1 0,0 0 0,0 0 0,0 0 0,11 4 0,16 0 0,6-2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419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03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57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24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7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12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30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7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62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8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svg"/><Relationship Id="rId9" Type="http://schemas.openxmlformats.org/officeDocument/2006/relationships/customXml" Target="../ink/ink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customXml" Target="../ink/ink6.xml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customXml" Target="../ink/ink5.xml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customXml" Target="../ink/ink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customXml" Target="../ink/ink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customXml" Target="../ink/ink10.xml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13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704" y="782717"/>
            <a:ext cx="4876919" cy="617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🎧</a:t>
            </a:r>
            <a:r>
              <a:rPr lang="en-US" sz="38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MuseAI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82704" y="1692473"/>
            <a:ext cx="7778591" cy="487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Personalized Music Discovery &amp; Playlist Curation</a:t>
            </a:r>
            <a:endParaRPr lang="en-US" sz="7650" dirty="0"/>
          </a:p>
        </p:txBody>
      </p:sp>
      <p:sp>
        <p:nvSpPr>
          <p:cNvPr id="5" name="Text 2"/>
          <p:cNvSpPr/>
          <p:nvPr/>
        </p:nvSpPr>
        <p:spPr>
          <a:xfrm>
            <a:off x="682704" y="6861810"/>
            <a:ext cx="7778591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AI-driven music discovery experience designed to understand your mood, curate intelligent playlists, and evolve with your listening journey.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5881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⚙️</a:t>
            </a: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Prototype &amp; Interactions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6835" y="892969"/>
            <a:ext cx="283488" cy="2834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35" y="131814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Navigation Flow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396835" y="1563291"/>
            <a:ext cx="4517708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Click/Tap → Navigate To between pages with Smart Animate transitions</a:t>
            </a:r>
            <a:endParaRPr lang="en-US" sz="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6227" y="892969"/>
            <a:ext cx="283488" cy="2834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56227" y="131814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Active States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5056227" y="1563291"/>
            <a:ext cx="4517827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nav highlights and gradient hover effects on interactive elements</a:t>
            </a:r>
            <a:endParaRPr lang="en-US" sz="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15738" y="892969"/>
            <a:ext cx="283488" cy="2834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131814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Responsive Design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9715738" y="1563291"/>
            <a:ext cx="4517708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 layout for flexible resizing across different screen sizes</a:t>
            </a:r>
            <a:endParaRPr lang="en-US" sz="850" dirty="0"/>
          </a:p>
        </p:txBody>
      </p:sp>
      <p:sp>
        <p:nvSpPr>
          <p:cNvPr id="12" name="Shape 7"/>
          <p:cNvSpPr/>
          <p:nvPr/>
        </p:nvSpPr>
        <p:spPr>
          <a:xfrm>
            <a:off x="396835" y="1917637"/>
            <a:ext cx="13836729" cy="21788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396835" y="2109430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Prototype Flow</a:t>
            </a:r>
            <a:endParaRPr lang="en-US" sz="1300" dirty="0"/>
          </a:p>
        </p:txBody>
      </p:sp>
      <p:sp>
        <p:nvSpPr>
          <p:cNvPr id="14" name="Shape 9"/>
          <p:cNvSpPr/>
          <p:nvPr/>
        </p:nvSpPr>
        <p:spPr>
          <a:xfrm>
            <a:off x="396835" y="2492097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538639" y="2725936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963811" y="260544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Splash</a:t>
            </a:r>
            <a:endParaRPr lang="en-US" sz="1100" dirty="0"/>
          </a:p>
        </p:txBody>
      </p:sp>
      <p:sp>
        <p:nvSpPr>
          <p:cNvPr id="17" name="Shape 12"/>
          <p:cNvSpPr/>
          <p:nvPr/>
        </p:nvSpPr>
        <p:spPr>
          <a:xfrm>
            <a:off x="396835" y="3285887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538639" y="3519726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1300" dirty="0"/>
          </a:p>
        </p:txBody>
      </p:sp>
      <p:sp>
        <p:nvSpPr>
          <p:cNvPr id="19" name="Text 14"/>
          <p:cNvSpPr/>
          <p:nvPr/>
        </p:nvSpPr>
        <p:spPr>
          <a:xfrm>
            <a:off x="963811" y="339923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Onboarding</a:t>
            </a:r>
            <a:endParaRPr lang="en-US" sz="1100" dirty="0"/>
          </a:p>
        </p:txBody>
      </p:sp>
      <p:sp>
        <p:nvSpPr>
          <p:cNvPr id="20" name="Shape 15"/>
          <p:cNvSpPr/>
          <p:nvPr/>
        </p:nvSpPr>
        <p:spPr>
          <a:xfrm>
            <a:off x="396835" y="4079677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538639" y="4313515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1300" dirty="0"/>
          </a:p>
        </p:txBody>
      </p:sp>
      <p:sp>
        <p:nvSpPr>
          <p:cNvPr id="22" name="Text 17"/>
          <p:cNvSpPr/>
          <p:nvPr/>
        </p:nvSpPr>
        <p:spPr>
          <a:xfrm>
            <a:off x="963811" y="419302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Login</a:t>
            </a:r>
            <a:endParaRPr lang="en-US" sz="1100" dirty="0"/>
          </a:p>
        </p:txBody>
      </p:sp>
      <p:sp>
        <p:nvSpPr>
          <p:cNvPr id="23" name="Shape 18"/>
          <p:cNvSpPr/>
          <p:nvPr/>
        </p:nvSpPr>
        <p:spPr>
          <a:xfrm>
            <a:off x="396835" y="4873466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4" name="Text 19"/>
          <p:cNvSpPr/>
          <p:nvPr/>
        </p:nvSpPr>
        <p:spPr>
          <a:xfrm>
            <a:off x="538639" y="5107305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1300" dirty="0"/>
          </a:p>
        </p:txBody>
      </p:sp>
      <p:sp>
        <p:nvSpPr>
          <p:cNvPr id="25" name="Text 20"/>
          <p:cNvSpPr/>
          <p:nvPr/>
        </p:nvSpPr>
        <p:spPr>
          <a:xfrm>
            <a:off x="963811" y="498681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Home</a:t>
            </a:r>
            <a:endParaRPr lang="en-US" sz="1100" dirty="0"/>
          </a:p>
        </p:txBody>
      </p:sp>
      <p:sp>
        <p:nvSpPr>
          <p:cNvPr id="26" name="Shape 21"/>
          <p:cNvSpPr/>
          <p:nvPr/>
        </p:nvSpPr>
        <p:spPr>
          <a:xfrm>
            <a:off x="396835" y="5667256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7" name="Text 22"/>
          <p:cNvSpPr/>
          <p:nvPr/>
        </p:nvSpPr>
        <p:spPr>
          <a:xfrm>
            <a:off x="538639" y="5901095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5</a:t>
            </a:r>
            <a:endParaRPr lang="en-US" sz="1300" dirty="0"/>
          </a:p>
        </p:txBody>
      </p:sp>
      <p:sp>
        <p:nvSpPr>
          <p:cNvPr id="28" name="Text 23"/>
          <p:cNvSpPr/>
          <p:nvPr/>
        </p:nvSpPr>
        <p:spPr>
          <a:xfrm>
            <a:off x="963811" y="578060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Mood Page</a:t>
            </a:r>
            <a:endParaRPr lang="en-US" sz="1100" dirty="0"/>
          </a:p>
        </p:txBody>
      </p:sp>
      <p:sp>
        <p:nvSpPr>
          <p:cNvPr id="29" name="Shape 24"/>
          <p:cNvSpPr/>
          <p:nvPr/>
        </p:nvSpPr>
        <p:spPr>
          <a:xfrm>
            <a:off x="396835" y="6461046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30" name="Text 25"/>
          <p:cNvSpPr/>
          <p:nvPr/>
        </p:nvSpPr>
        <p:spPr>
          <a:xfrm>
            <a:off x="538639" y="6694884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6</a:t>
            </a:r>
            <a:endParaRPr lang="en-US" sz="1300" dirty="0"/>
          </a:p>
        </p:txBody>
      </p:sp>
      <p:sp>
        <p:nvSpPr>
          <p:cNvPr id="31" name="Text 26"/>
          <p:cNvSpPr/>
          <p:nvPr/>
        </p:nvSpPr>
        <p:spPr>
          <a:xfrm>
            <a:off x="963811" y="657439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Playlist</a:t>
            </a:r>
            <a:endParaRPr lang="en-US" sz="1100" dirty="0"/>
          </a:p>
        </p:txBody>
      </p:sp>
      <p:sp>
        <p:nvSpPr>
          <p:cNvPr id="32" name="Shape 27"/>
          <p:cNvSpPr/>
          <p:nvPr/>
        </p:nvSpPr>
        <p:spPr>
          <a:xfrm>
            <a:off x="396835" y="7254835"/>
            <a:ext cx="453628" cy="680442"/>
          </a:xfrm>
          <a:prstGeom prst="roundRect">
            <a:avLst>
              <a:gd name="adj" fmla="val 36002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33" name="Text 28"/>
          <p:cNvSpPr/>
          <p:nvPr/>
        </p:nvSpPr>
        <p:spPr>
          <a:xfrm>
            <a:off x="538639" y="7488674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7</a:t>
            </a:r>
            <a:endParaRPr lang="en-US" sz="1300" dirty="0"/>
          </a:p>
        </p:txBody>
      </p:sp>
      <p:sp>
        <p:nvSpPr>
          <p:cNvPr id="34" name="Text 29"/>
          <p:cNvSpPr/>
          <p:nvPr/>
        </p:nvSpPr>
        <p:spPr>
          <a:xfrm>
            <a:off x="963811" y="736818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Player</a:t>
            </a:r>
            <a:endParaRPr lang="en-US" sz="1100" dirty="0"/>
          </a:p>
        </p:txBody>
      </p:sp>
      <p:sp>
        <p:nvSpPr>
          <p:cNvPr id="35" name="Text 30"/>
          <p:cNvSpPr/>
          <p:nvPr/>
        </p:nvSpPr>
        <p:spPr>
          <a:xfrm>
            <a:off x="566857" y="8190309"/>
            <a:ext cx="13666708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in Figma with smooth page transitions and interactive components, the prototype demonstrates how MuseAI creates a seamless, intuitive music discovery experience in just </a:t>
            </a:r>
            <a:r>
              <a:rPr lang="en-US" sz="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 taps from launch to playback</a:t>
            </a: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850" dirty="0"/>
          </a:p>
        </p:txBody>
      </p:sp>
      <p:sp>
        <p:nvSpPr>
          <p:cNvPr id="36" name="Shape 31"/>
          <p:cNvSpPr/>
          <p:nvPr/>
        </p:nvSpPr>
        <p:spPr>
          <a:xfrm>
            <a:off x="396835" y="8062793"/>
            <a:ext cx="15240" cy="425172"/>
          </a:xfrm>
          <a:prstGeom prst="rect">
            <a:avLst/>
          </a:prstGeom>
          <a:solidFill>
            <a:srgbClr val="95CCDA"/>
          </a:solidFill>
          <a:ln/>
        </p:spPr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38EC132-62FA-7F72-CB27-404C521D86A5}"/>
                  </a:ext>
                </a:extLst>
              </p14:cNvPr>
              <p14:cNvContentPartPr/>
              <p14:nvPr/>
            </p14:nvContentPartPr>
            <p14:xfrm>
              <a:off x="12602640" y="7773000"/>
              <a:ext cx="1916280" cy="378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38EC132-62FA-7F72-CB27-404C521D86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39640" y="7710000"/>
                <a:ext cx="2041920" cy="50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525616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3653"/>
            <a:ext cx="5670590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🪄</a:t>
            </a: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870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MuseAI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539133"/>
            <a:ext cx="7604284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personalized music discovery app that understands user moods, recommends songs intelligently, and simplifies playlist curation through an AI-driven experience.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86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Your Role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67576"/>
            <a:ext cx="760428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UI/UX Designer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87033"/>
            <a:ext cx="760428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Researcher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206490"/>
            <a:ext cx="760428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Prototype Developer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959096" y="2887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Tools Used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959096" y="3468172"/>
            <a:ext cx="48850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Figma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UI Design &amp; Prototyping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959096" y="3887629"/>
            <a:ext cx="48850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Miro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User Journey &amp; Flow Mapping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959096" y="4307086"/>
            <a:ext cx="48850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Maze / Useberry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Usability Testing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959096" y="4726543"/>
            <a:ext cx="48850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Google Fonts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(Poppins)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959096" y="5321856"/>
            <a:ext cx="4885015" cy="941070"/>
          </a:xfrm>
          <a:prstGeom prst="roundRect">
            <a:avLst>
              <a:gd name="adj" fmla="val 10123"/>
            </a:avLst>
          </a:prstGeom>
          <a:solidFill>
            <a:srgbClr val="C6E4EB"/>
          </a:solidFill>
          <a:ln/>
        </p:spPr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910" y="5650706"/>
            <a:ext cx="283488" cy="226814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9696212" y="5605343"/>
            <a:ext cx="392108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Duration: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3-Day Design Sprint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BACADAA-1C0C-F753-EA90-F1C548CDD4C6}"/>
                  </a:ext>
                </a:extLst>
              </p14:cNvPr>
              <p14:cNvContentPartPr/>
              <p14:nvPr/>
            </p14:nvContentPartPr>
            <p14:xfrm>
              <a:off x="12434810" y="7703763"/>
              <a:ext cx="1988640" cy="410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BACADAA-1C0C-F753-EA90-F1C548CDD4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71810" y="7641123"/>
                <a:ext cx="2114280" cy="5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0159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44171"/>
            <a:ext cx="5670590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💡</a:t>
            </a: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The Challenge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900732"/>
            <a:ext cx="6407944" cy="2319933"/>
          </a:xfrm>
          <a:prstGeom prst="roundRect">
            <a:avLst>
              <a:gd name="adj" fmla="val 41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135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625584"/>
            <a:ext cx="5939076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Music platforms offer millions of tracks, yet users struggle to discover songs that truly fit their </a:t>
            </a: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mood, activity, or personality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Algorithms feel repetitive, and playlist creation is time-consuming.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4900732"/>
            <a:ext cx="6408063" cy="2319933"/>
          </a:xfrm>
          <a:prstGeom prst="roundRect">
            <a:avLst>
              <a:gd name="adj" fmla="val 4106"/>
            </a:avLst>
          </a:prstGeom>
          <a:solidFill>
            <a:srgbClr val="95CCDA"/>
          </a:solidFill>
          <a:ln w="7620">
            <a:solidFill>
              <a:srgbClr val="7BB2C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2982" y="5135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Solution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2982" y="5625584"/>
            <a:ext cx="5939195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MuseAI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delivers an AI-powered personalized music discovery system that learns from listening patterns, moods, and context — creating playlists that evolve with the user.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C637605-8BA7-3047-0FEA-6C192A10EADE}"/>
                  </a:ext>
                </a:extLst>
              </p14:cNvPr>
              <p14:cNvContentPartPr/>
              <p14:nvPr/>
            </p14:nvContentPartPr>
            <p14:xfrm>
              <a:off x="12559800" y="7773920"/>
              <a:ext cx="2021400" cy="397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C637605-8BA7-3047-0FEA-6C192A10EA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96800" y="7711280"/>
                <a:ext cx="2147040" cy="52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380483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337" y="469344"/>
            <a:ext cx="5546408" cy="533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🎯</a:t>
            </a:r>
            <a:r>
              <a:rPr lang="en-US" sz="3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Understanding Our Users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7337" y="1344097"/>
            <a:ext cx="13435727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identified three primary personas representing our target audience's diverse needs and listening behaviors.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37" y="1792129"/>
            <a:ext cx="2515076" cy="25150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7337" y="4520446"/>
            <a:ext cx="2133481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Aarav – The Student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597337" y="4889540"/>
            <a:ext cx="4336375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Age:</a:t>
            </a: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20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597337" y="5248037"/>
            <a:ext cx="4336375" cy="76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Listens while studying or relaxing. Wants </a:t>
            </a:r>
            <a:r>
              <a:rPr lang="en-US" sz="130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calm, Lo-fi, and focus playlists</a:t>
            </a: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Frustrated with irrelevant song suggestions that break concentration.</a:t>
            </a:r>
            <a:endParaRPr lang="en-US" sz="13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953" y="1792129"/>
            <a:ext cx="2515076" cy="25150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46953" y="4520446"/>
            <a:ext cx="2482572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Meera – The Professional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5146953" y="4889540"/>
            <a:ext cx="4336375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Age:</a:t>
            </a: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28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5146953" y="5248037"/>
            <a:ext cx="4336375" cy="76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Enjoys </a:t>
            </a:r>
            <a:r>
              <a:rPr lang="en-US" sz="130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mood-based playlists</a:t>
            </a: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while commuting. Prefers quick, AI-curated recommendations. Finds manual playlist management time-consuming.</a:t>
            </a:r>
            <a:endParaRPr lang="en-US" sz="13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569" y="1792129"/>
            <a:ext cx="2515076" cy="251507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96569" y="4520446"/>
            <a:ext cx="3054072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Rohan – The Fitness Enthusiast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9696569" y="4889540"/>
            <a:ext cx="4336375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Age:</a:t>
            </a: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25</a:t>
            </a: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9696569" y="5248037"/>
            <a:ext cx="4336375" cy="76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music to stay motivated during workouts. Needs </a:t>
            </a:r>
            <a:r>
              <a:rPr lang="en-US" sz="130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energy-based song suggestions</a:t>
            </a: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high tempo and driving beats.</a:t>
            </a:r>
            <a:endParaRPr lang="en-US" sz="1300" dirty="0"/>
          </a:p>
        </p:txBody>
      </p:sp>
      <p:sp>
        <p:nvSpPr>
          <p:cNvPr id="16" name="Shape 11"/>
          <p:cNvSpPr/>
          <p:nvPr/>
        </p:nvSpPr>
        <p:spPr>
          <a:xfrm>
            <a:off x="597337" y="6208276"/>
            <a:ext cx="13435727" cy="1643658"/>
          </a:xfrm>
          <a:prstGeom prst="roundRect">
            <a:avLst>
              <a:gd name="adj" fmla="val 6676"/>
            </a:avLst>
          </a:prstGeom>
          <a:solidFill>
            <a:srgbClr val="FAF9F5"/>
          </a:solidFill>
          <a:ln w="22860">
            <a:solidFill>
              <a:srgbClr val="C3643D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574477" y="6208276"/>
            <a:ext cx="91440" cy="1643658"/>
          </a:xfrm>
          <a:prstGeom prst="roundRect">
            <a:avLst>
              <a:gd name="adj" fmla="val 78396"/>
            </a:avLst>
          </a:prstGeom>
          <a:solidFill>
            <a:srgbClr val="C3643D"/>
          </a:solidFill>
          <a:ln/>
        </p:spPr>
      </p:sp>
      <p:sp>
        <p:nvSpPr>
          <p:cNvPr id="18" name="Text 13"/>
          <p:cNvSpPr/>
          <p:nvPr/>
        </p:nvSpPr>
        <p:spPr>
          <a:xfrm>
            <a:off x="859393" y="6401753"/>
            <a:ext cx="2133481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Common Pain Points</a:t>
            </a:r>
            <a:endParaRPr lang="en-US" sz="1650" dirty="0"/>
          </a:p>
        </p:txBody>
      </p:sp>
      <p:sp>
        <p:nvSpPr>
          <p:cNvPr id="19" name="Text 14"/>
          <p:cNvSpPr/>
          <p:nvPr/>
        </p:nvSpPr>
        <p:spPr>
          <a:xfrm>
            <a:off x="859393" y="6770846"/>
            <a:ext cx="12980194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Repetitive recommendations that feel stale</a:t>
            </a:r>
            <a:endParaRPr lang="en-US" sz="1300" dirty="0"/>
          </a:p>
        </p:txBody>
      </p:sp>
      <p:sp>
        <p:nvSpPr>
          <p:cNvPr id="20" name="Text 15"/>
          <p:cNvSpPr/>
          <p:nvPr/>
        </p:nvSpPr>
        <p:spPr>
          <a:xfrm>
            <a:off x="859393" y="7086600"/>
            <a:ext cx="12980194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Time-consuming manual playlist management</a:t>
            </a:r>
            <a:endParaRPr lang="en-US" sz="1300" dirty="0"/>
          </a:p>
        </p:txBody>
      </p:sp>
      <p:sp>
        <p:nvSpPr>
          <p:cNvPr id="21" name="Text 16"/>
          <p:cNvSpPr/>
          <p:nvPr/>
        </p:nvSpPr>
        <p:spPr>
          <a:xfrm>
            <a:off x="859393" y="7402354"/>
            <a:ext cx="12980194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emotional or activity-based personalization</a:t>
            </a:r>
            <a:endParaRPr lang="en-US" sz="13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2A5D4CE-0122-445D-A7E2-B6375A5AEE51}"/>
                  </a:ext>
                </a:extLst>
              </p14:cNvPr>
              <p14:cNvContentPartPr/>
              <p14:nvPr/>
            </p14:nvContentPartPr>
            <p14:xfrm>
              <a:off x="12801720" y="7995320"/>
              <a:ext cx="1534680" cy="62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2A5D4CE-0122-445D-A7E2-B6375A5AEE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38720" y="7932320"/>
                <a:ext cx="16603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95E0EA6-D635-63D2-43BC-C7789753025D}"/>
                  </a:ext>
                </a:extLst>
              </p14:cNvPr>
              <p14:cNvContentPartPr/>
              <p14:nvPr/>
            </p14:nvContentPartPr>
            <p14:xfrm>
              <a:off x="12943200" y="7788680"/>
              <a:ext cx="1585800" cy="299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95E0EA6-D635-63D2-43BC-C778975302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80560" y="7726040"/>
                <a:ext cx="171144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E9C1ACB-C1B7-68DB-8A4D-59CED33248A6}"/>
                  </a:ext>
                </a:extLst>
              </p14:cNvPr>
              <p14:cNvContentPartPr/>
              <p14:nvPr/>
            </p14:nvContentPartPr>
            <p14:xfrm>
              <a:off x="12974160" y="7902080"/>
              <a:ext cx="706320" cy="114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E9C1ACB-C1B7-68DB-8A4D-59CED33248A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11160" y="7839440"/>
                <a:ext cx="8319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B6F7EFF-CB91-A356-CDC0-2246BF4B19AD}"/>
                  </a:ext>
                </a:extLst>
              </p14:cNvPr>
              <p14:cNvContentPartPr/>
              <p14:nvPr/>
            </p14:nvContentPartPr>
            <p14:xfrm>
              <a:off x="13253880" y="7914120"/>
              <a:ext cx="675720" cy="50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B6F7EFF-CB91-A356-CDC0-2246BF4B19A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190880" y="7851120"/>
                <a:ext cx="8013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48F19F1-97AE-D167-3B11-A4B0DC9689E8}"/>
                  </a:ext>
                </a:extLst>
              </p14:cNvPr>
              <p14:cNvContentPartPr/>
              <p14:nvPr/>
            </p14:nvContentPartPr>
            <p14:xfrm>
              <a:off x="12808920" y="7912320"/>
              <a:ext cx="291960" cy="164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48F19F1-97AE-D167-3B11-A4B0DC9689E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745920" y="7849680"/>
                <a:ext cx="4176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895DEC8-8EB5-3170-5107-671CE09C149C}"/>
                  </a:ext>
                </a:extLst>
              </p14:cNvPr>
              <p14:cNvContentPartPr/>
              <p14:nvPr/>
            </p14:nvContentPartPr>
            <p14:xfrm>
              <a:off x="12967680" y="7868040"/>
              <a:ext cx="126000" cy="126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895DEC8-8EB5-3170-5107-671CE09C149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904680" y="7805400"/>
                <a:ext cx="251640" cy="25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253042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558" y="363498"/>
            <a:ext cx="3304818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🔍</a:t>
            </a:r>
            <a:r>
              <a:rPr lang="en-US" sz="2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Research Insights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2558" y="1114663"/>
            <a:ext cx="198286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Research Methods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462558" y="1511141"/>
            <a:ext cx="132159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Segoe UI" panose="020B0502040204020203" pitchFamily="34" charset="0"/>
                <a:ea typeface="Host Grotesk Light" pitchFamily="34" charset="-122"/>
                <a:cs typeface="Segoe UI" panose="020B0502040204020203" pitchFamily="34" charset="0"/>
              </a:rPr>
              <a:t>01</a:t>
            </a:r>
            <a:endParaRPr lang="en-US" sz="1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58" y="1720453"/>
            <a:ext cx="5990034" cy="152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62558" y="1817013"/>
            <a:ext cx="1652349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Online Surveys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462558" y="2155746"/>
            <a:ext cx="5990034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 participants across demographics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462558" y="2585204"/>
            <a:ext cx="132159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Segoe UI" panose="020B0502040204020203" pitchFamily="34" charset="0"/>
                <a:ea typeface="Host Grotesk Light" pitchFamily="34" charset="-122"/>
                <a:cs typeface="Segoe UI" panose="020B0502040204020203" pitchFamily="34" charset="0"/>
              </a:rPr>
              <a:t>02</a:t>
            </a:r>
            <a:endParaRPr lang="en-US" sz="10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58" y="2768084"/>
            <a:ext cx="5990034" cy="152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62558" y="2891076"/>
            <a:ext cx="1652349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User Interviews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462558" y="3229808"/>
            <a:ext cx="5990034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Frequent music app users</a:t>
            </a:r>
            <a:endParaRPr lang="en-US" sz="1000" dirty="0"/>
          </a:p>
        </p:txBody>
      </p:sp>
      <p:sp>
        <p:nvSpPr>
          <p:cNvPr id="12" name="Text 8"/>
          <p:cNvSpPr/>
          <p:nvPr/>
        </p:nvSpPr>
        <p:spPr>
          <a:xfrm>
            <a:off x="462558" y="3659267"/>
            <a:ext cx="132159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Segoe UI" panose="020B0502040204020203" pitchFamily="34" charset="0"/>
                <a:ea typeface="Host Grotesk Light" pitchFamily="34" charset="-122"/>
                <a:cs typeface="Segoe UI" panose="020B0502040204020203" pitchFamily="34" charset="0"/>
              </a:rPr>
              <a:t>03</a:t>
            </a:r>
            <a:endParaRPr lang="en-US" sz="10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58" y="3815715"/>
            <a:ext cx="5990034" cy="152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62558" y="3965138"/>
            <a:ext cx="1652349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Competitor Analysis</a:t>
            </a: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462558" y="4303871"/>
            <a:ext cx="5990034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Spotify, YouTube Music, Apple Music</a:t>
            </a:r>
            <a:endParaRPr lang="en-US" sz="1000" dirty="0"/>
          </a:p>
        </p:txBody>
      </p:sp>
      <p:sp>
        <p:nvSpPr>
          <p:cNvPr id="16" name="Text 11"/>
          <p:cNvSpPr/>
          <p:nvPr/>
        </p:nvSpPr>
        <p:spPr>
          <a:xfrm>
            <a:off x="6782633" y="1114663"/>
            <a:ext cx="198286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Findings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9665851" y="2370296"/>
            <a:ext cx="1625918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70%</a:t>
            </a:r>
            <a:endParaRPr lang="en-US" sz="260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7495" y="1544122"/>
            <a:ext cx="1982867" cy="198286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652754" y="3692128"/>
            <a:ext cx="1652349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Mood-Based Music</a:t>
            </a:r>
            <a:endParaRPr lang="en-US" sz="1300" dirty="0"/>
          </a:p>
        </p:txBody>
      </p:sp>
      <p:sp>
        <p:nvSpPr>
          <p:cNvPr id="20" name="Text 14"/>
          <p:cNvSpPr/>
          <p:nvPr/>
        </p:nvSpPr>
        <p:spPr>
          <a:xfrm>
            <a:off x="6782633" y="4030861"/>
            <a:ext cx="7392710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want music based on current mood or activity</a:t>
            </a:r>
            <a:endParaRPr lang="en-US" sz="1000" dirty="0"/>
          </a:p>
        </p:txBody>
      </p:sp>
      <p:sp>
        <p:nvSpPr>
          <p:cNvPr id="21" name="Text 15"/>
          <p:cNvSpPr/>
          <p:nvPr/>
        </p:nvSpPr>
        <p:spPr>
          <a:xfrm>
            <a:off x="9665851" y="5352574"/>
            <a:ext cx="1625918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60%</a:t>
            </a:r>
            <a:endParaRPr lang="en-US" sz="260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7495" y="4526399"/>
            <a:ext cx="1982867" cy="198286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9652754" y="6674406"/>
            <a:ext cx="1652349" cy="20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Playlist Fatigue</a:t>
            </a:r>
            <a:endParaRPr lang="en-US" sz="1300" dirty="0"/>
          </a:p>
        </p:txBody>
      </p:sp>
      <p:sp>
        <p:nvSpPr>
          <p:cNvPr id="24" name="Text 17"/>
          <p:cNvSpPr/>
          <p:nvPr/>
        </p:nvSpPr>
        <p:spPr>
          <a:xfrm>
            <a:off x="6782633" y="7013138"/>
            <a:ext cx="7392710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Dislike manually managing playlists</a:t>
            </a:r>
            <a:endParaRPr lang="en-US" sz="1000" dirty="0"/>
          </a:p>
        </p:txBody>
      </p:sp>
      <p:sp>
        <p:nvSpPr>
          <p:cNvPr id="25" name="Text 18"/>
          <p:cNvSpPr/>
          <p:nvPr/>
        </p:nvSpPr>
        <p:spPr>
          <a:xfrm>
            <a:off x="6782633" y="7360087"/>
            <a:ext cx="7392710" cy="396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Additionally, users prefer </a:t>
            </a:r>
            <a:r>
              <a:rPr lang="en-US" sz="10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clean, dark-themed</a:t>
            </a: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music apps with strong accessibility features like high contrast and large, tappable icons.</a:t>
            </a: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93E7A64-20CD-3B79-9F17-B5283152D784}"/>
                  </a:ext>
                </a:extLst>
              </p14:cNvPr>
              <p14:cNvContentPartPr/>
              <p14:nvPr/>
            </p14:nvContentPartPr>
            <p14:xfrm>
              <a:off x="12569520" y="7773000"/>
              <a:ext cx="1908720" cy="416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93E7A64-20CD-3B79-9F17-B5283152D78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06880" y="7710000"/>
                <a:ext cx="2034360" cy="5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313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48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6022" y="436840"/>
            <a:ext cx="5013246" cy="504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🗺️</a:t>
            </a:r>
            <a:r>
              <a:rPr lang="en-US" sz="3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Information Architecture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556022" y="1179195"/>
            <a:ext cx="8031956" cy="5963602"/>
          </a:xfrm>
          <a:prstGeom prst="roundRect">
            <a:avLst>
              <a:gd name="adj" fmla="val 111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63642" y="1186815"/>
            <a:ext cx="8016716" cy="1487091"/>
          </a:xfrm>
          <a:prstGeom prst="roundRect">
            <a:avLst>
              <a:gd name="adj" fmla="val 4487"/>
            </a:avLst>
          </a:prstGeom>
          <a:solidFill>
            <a:srgbClr val="D9EDF2"/>
          </a:solidFill>
          <a:ln/>
        </p:spPr>
      </p:sp>
      <p:sp>
        <p:nvSpPr>
          <p:cNvPr id="6" name="Text 3"/>
          <p:cNvSpPr/>
          <p:nvPr/>
        </p:nvSpPr>
        <p:spPr>
          <a:xfrm>
            <a:off x="722471" y="1345644"/>
            <a:ext cx="1985843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Entry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22471" y="1689140"/>
            <a:ext cx="7699058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Splash Screen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22471" y="1982986"/>
            <a:ext cx="7699058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 startAt="2"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Onboarding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22471" y="2276832"/>
            <a:ext cx="7699058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 startAt="3"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Login / Signup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63642" y="2673906"/>
            <a:ext cx="8016716" cy="1780937"/>
          </a:xfrm>
          <a:prstGeom prst="rect">
            <a:avLst/>
          </a:prstGeom>
          <a:solidFill>
            <a:srgbClr val="D9EDF2"/>
          </a:solidFill>
          <a:ln/>
        </p:spPr>
      </p:sp>
      <p:sp>
        <p:nvSpPr>
          <p:cNvPr id="11" name="Shape 8"/>
          <p:cNvSpPr/>
          <p:nvPr/>
        </p:nvSpPr>
        <p:spPr>
          <a:xfrm>
            <a:off x="563642" y="2673906"/>
            <a:ext cx="8016716" cy="22860"/>
          </a:xfrm>
          <a:prstGeom prst="roundRect">
            <a:avLst>
              <a:gd name="adj" fmla="val 291889"/>
            </a:avLst>
          </a:prstGeom>
          <a:solidFill>
            <a:srgbClr val="BFD3D8"/>
          </a:solidFill>
          <a:ln/>
        </p:spPr>
      </p:sp>
      <p:sp>
        <p:nvSpPr>
          <p:cNvPr id="12" name="Text 9"/>
          <p:cNvSpPr/>
          <p:nvPr/>
        </p:nvSpPr>
        <p:spPr>
          <a:xfrm>
            <a:off x="722471" y="2832735"/>
            <a:ext cx="1985843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Discovery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22471" y="3176230"/>
            <a:ext cx="7699058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Home (Recommended)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722471" y="3470077"/>
            <a:ext cx="7699058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 startAt="2"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Trending Songs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722471" y="3763923"/>
            <a:ext cx="7699058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 startAt="3"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Mood Types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722471" y="4057769"/>
            <a:ext cx="7699058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 startAt="4"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Song Types (Genres)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563642" y="4454843"/>
            <a:ext cx="8016716" cy="1487091"/>
          </a:xfrm>
          <a:prstGeom prst="rect">
            <a:avLst/>
          </a:prstGeom>
          <a:solidFill>
            <a:srgbClr val="D9EDF2"/>
          </a:solidFill>
          <a:ln/>
        </p:spPr>
      </p:sp>
      <p:sp>
        <p:nvSpPr>
          <p:cNvPr id="18" name="Shape 15"/>
          <p:cNvSpPr/>
          <p:nvPr/>
        </p:nvSpPr>
        <p:spPr>
          <a:xfrm>
            <a:off x="563642" y="4454843"/>
            <a:ext cx="8016716" cy="22860"/>
          </a:xfrm>
          <a:prstGeom prst="roundRect">
            <a:avLst>
              <a:gd name="adj" fmla="val 291889"/>
            </a:avLst>
          </a:prstGeom>
          <a:solidFill>
            <a:srgbClr val="BFD3D8"/>
          </a:solidFill>
          <a:ln/>
        </p:spPr>
      </p:sp>
      <p:sp>
        <p:nvSpPr>
          <p:cNvPr id="19" name="Text 16"/>
          <p:cNvSpPr/>
          <p:nvPr/>
        </p:nvSpPr>
        <p:spPr>
          <a:xfrm>
            <a:off x="722471" y="4613672"/>
            <a:ext cx="1985843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Interaction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722471" y="4957167"/>
            <a:ext cx="7699058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Search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722471" y="5251013"/>
            <a:ext cx="7699058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 startAt="2"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Playlist Collections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722471" y="5544860"/>
            <a:ext cx="7699058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 startAt="3"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Now Playing</a:t>
            </a:r>
            <a:endParaRPr lang="en-US" sz="1250" dirty="0"/>
          </a:p>
        </p:txBody>
      </p:sp>
      <p:sp>
        <p:nvSpPr>
          <p:cNvPr id="23" name="Shape 20"/>
          <p:cNvSpPr/>
          <p:nvPr/>
        </p:nvSpPr>
        <p:spPr>
          <a:xfrm>
            <a:off x="563642" y="5941933"/>
            <a:ext cx="8016716" cy="1193244"/>
          </a:xfrm>
          <a:prstGeom prst="rect">
            <a:avLst/>
          </a:prstGeom>
          <a:solidFill>
            <a:srgbClr val="D9EDF2"/>
          </a:solidFill>
          <a:ln/>
        </p:spPr>
      </p:sp>
      <p:sp>
        <p:nvSpPr>
          <p:cNvPr id="24" name="Shape 21"/>
          <p:cNvSpPr/>
          <p:nvPr/>
        </p:nvSpPr>
        <p:spPr>
          <a:xfrm>
            <a:off x="563642" y="5941933"/>
            <a:ext cx="8016716" cy="22860"/>
          </a:xfrm>
          <a:prstGeom prst="roundRect">
            <a:avLst>
              <a:gd name="adj" fmla="val 291889"/>
            </a:avLst>
          </a:prstGeom>
          <a:solidFill>
            <a:srgbClr val="BFD3D8"/>
          </a:solidFill>
          <a:ln/>
        </p:spPr>
      </p:sp>
      <p:sp>
        <p:nvSpPr>
          <p:cNvPr id="25" name="Text 22"/>
          <p:cNvSpPr/>
          <p:nvPr/>
        </p:nvSpPr>
        <p:spPr>
          <a:xfrm>
            <a:off x="722471" y="6100763"/>
            <a:ext cx="1985843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Account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722471" y="6444258"/>
            <a:ext cx="7699058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Profile</a:t>
            </a:r>
            <a:endParaRPr lang="en-US" sz="1250" dirty="0"/>
          </a:p>
        </p:txBody>
      </p:sp>
      <p:sp>
        <p:nvSpPr>
          <p:cNvPr id="27" name="Text 24"/>
          <p:cNvSpPr/>
          <p:nvPr/>
        </p:nvSpPr>
        <p:spPr>
          <a:xfrm>
            <a:off x="722471" y="6738104"/>
            <a:ext cx="7699058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Font typeface="+mj-lt"/>
              <a:buAutoNum type="arabicPeriod" startAt="2"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Settings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556022" y="7321510"/>
            <a:ext cx="8031956" cy="476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architecture prioritizes quick access to mood-based discovery while maintaining clear pathways to traditional browsing and account management.</a:t>
            </a:r>
            <a:endParaRPr lang="en-US" sz="1250" dirty="0"/>
          </a:p>
        </p:txBody>
      </p:sp>
    </p:spTree>
    <p:extLst>
      <p:ext uri="{BB962C8B-B14F-4D97-AF65-F5344CB8AC3E}">
        <p14:creationId xmlns:p14="http://schemas.microsoft.com/office/powerpoint/2010/main" val="1738223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608" y="382310"/>
            <a:ext cx="4102537" cy="434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🔄</a:t>
            </a:r>
            <a:r>
              <a:rPr lang="en-US" sz="2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User Journey Mapping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6608" y="872252"/>
            <a:ext cx="357925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Primary Task: Discover &amp; Play a Song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08" y="1341477"/>
            <a:ext cx="695087" cy="8341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20641" y="1480423"/>
            <a:ext cx="1737836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Launch App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320641" y="1781056"/>
            <a:ext cx="12823150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opens MuseAI</a:t>
            </a:r>
            <a:endParaRPr lang="en-US" sz="10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08" y="2175629"/>
            <a:ext cx="695087" cy="8341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20641" y="2314575"/>
            <a:ext cx="1737836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Login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320641" y="2615208"/>
            <a:ext cx="12823150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 authentication</a:t>
            </a:r>
            <a:endParaRPr lang="en-US" sz="1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08" y="3009781"/>
            <a:ext cx="695087" cy="83415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20641" y="3148727"/>
            <a:ext cx="1737836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Home Page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1320641" y="3449360"/>
            <a:ext cx="12823150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Personalized feed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608" y="3843933"/>
            <a:ext cx="695087" cy="83415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20641" y="3982879"/>
            <a:ext cx="1737836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Select Mood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1320641" y="4283512"/>
            <a:ext cx="12823150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Choose "Chill"</a:t>
            </a:r>
            <a:endParaRPr lang="en-US" sz="10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608" y="4678085"/>
            <a:ext cx="695087" cy="83415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320641" y="4817031"/>
            <a:ext cx="1737836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View AI Playlist</a:t>
            </a:r>
            <a:endParaRPr lang="en-US" sz="1350" dirty="0"/>
          </a:p>
        </p:txBody>
      </p:sp>
      <p:sp>
        <p:nvSpPr>
          <p:cNvPr id="18" name="Text 11"/>
          <p:cNvSpPr/>
          <p:nvPr/>
        </p:nvSpPr>
        <p:spPr>
          <a:xfrm>
            <a:off x="1320641" y="5117663"/>
            <a:ext cx="12823150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Browse curated songs</a:t>
            </a:r>
            <a:endParaRPr lang="en-US" sz="10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608" y="5512237"/>
            <a:ext cx="695087" cy="834152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320641" y="5651183"/>
            <a:ext cx="1737836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Play Song</a:t>
            </a:r>
            <a:endParaRPr lang="en-US" sz="1350" dirty="0"/>
          </a:p>
        </p:txBody>
      </p:sp>
      <p:sp>
        <p:nvSpPr>
          <p:cNvPr id="21" name="Text 13"/>
          <p:cNvSpPr/>
          <p:nvPr/>
        </p:nvSpPr>
        <p:spPr>
          <a:xfrm>
            <a:off x="1320641" y="5951815"/>
            <a:ext cx="12823150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Like &amp; add to playlist</a:t>
            </a:r>
            <a:endParaRPr lang="en-US" sz="1050" dirty="0"/>
          </a:p>
        </p:txBody>
      </p:sp>
      <p:sp>
        <p:nvSpPr>
          <p:cNvPr id="22" name="Shape 14"/>
          <p:cNvSpPr/>
          <p:nvPr/>
        </p:nvSpPr>
        <p:spPr>
          <a:xfrm>
            <a:off x="486608" y="6572123"/>
            <a:ext cx="13657183" cy="24884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</p:sp>
      <p:sp>
        <p:nvSpPr>
          <p:cNvPr id="23" name="Text 15"/>
          <p:cNvSpPr/>
          <p:nvPr/>
        </p:nvSpPr>
        <p:spPr>
          <a:xfrm>
            <a:off x="486608" y="6892171"/>
            <a:ext cx="1737836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Secondary Flow</a:t>
            </a:r>
            <a:endParaRPr lang="en-US" sz="1350" dirty="0"/>
          </a:p>
        </p:txBody>
      </p:sp>
      <p:sp>
        <p:nvSpPr>
          <p:cNvPr id="24" name="Text 16"/>
          <p:cNvSpPr/>
          <p:nvPr/>
        </p:nvSpPr>
        <p:spPr>
          <a:xfrm>
            <a:off x="486608" y="7248406"/>
            <a:ext cx="6659047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Home → Trending → Play Song → Add to Favorites</a:t>
            </a:r>
            <a:endParaRPr lang="en-US" sz="1050" dirty="0"/>
          </a:p>
        </p:txBody>
      </p:sp>
      <p:sp>
        <p:nvSpPr>
          <p:cNvPr id="25" name="Shape 17"/>
          <p:cNvSpPr/>
          <p:nvPr/>
        </p:nvSpPr>
        <p:spPr>
          <a:xfrm>
            <a:off x="7492365" y="6909554"/>
            <a:ext cx="6659047" cy="785217"/>
          </a:xfrm>
          <a:prstGeom prst="roundRect">
            <a:avLst>
              <a:gd name="adj" fmla="val 7437"/>
            </a:avLst>
          </a:prstGeom>
          <a:solidFill>
            <a:srgbClr val="C6E4EB"/>
          </a:solidFill>
          <a:ln/>
        </p:spPr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1311" y="7113865"/>
            <a:ext cx="173712" cy="138946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7943969" y="7083147"/>
            <a:ext cx="6068497" cy="41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Both flows emphasize </a:t>
            </a:r>
            <a:r>
              <a:rPr lang="en-US" sz="10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speed and intuitive navigation</a:t>
            </a:r>
            <a:r>
              <a:rPr lang="en-US" sz="10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minimizing steps between discovery and playback.</a:t>
            </a:r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550E51F-2951-9B58-5117-2EA49A35552D}"/>
                  </a:ext>
                </a:extLst>
              </p14:cNvPr>
              <p14:cNvContentPartPr/>
              <p14:nvPr/>
            </p14:nvContentPartPr>
            <p14:xfrm>
              <a:off x="12432720" y="7821960"/>
              <a:ext cx="2067480" cy="325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550E51F-2951-9B58-5117-2EA49A3555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369720" y="7759320"/>
                <a:ext cx="21931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CEC268F-3BF7-4FCD-D15F-1143D23AFFD2}"/>
                  </a:ext>
                </a:extLst>
              </p14:cNvPr>
              <p14:cNvContentPartPr/>
              <p14:nvPr/>
            </p14:nvContentPartPr>
            <p14:xfrm>
              <a:off x="13808640" y="7842840"/>
              <a:ext cx="354600" cy="5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CEC268F-3BF7-4FCD-D15F-1143D23AFFD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745640" y="7780200"/>
                <a:ext cx="480240" cy="1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6178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502" y="771287"/>
            <a:ext cx="6445568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✏️</a:t>
            </a:r>
            <a:r>
              <a:rPr lang="en-US" sz="4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Wireframe Foundation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4502" y="1912977"/>
            <a:ext cx="13081397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Low-fidelity wireframes focused on layout structure and core functionality before visual polish.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4502" y="2493764"/>
            <a:ext cx="6430089" cy="1313736"/>
          </a:xfrm>
          <a:prstGeom prst="roundRect">
            <a:avLst>
              <a:gd name="adj" fmla="val 7075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6200" y="2745462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Splash Screen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026200" y="3223855"/>
            <a:ext cx="592669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Logo + Tagline with minimal animation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25809" y="2493764"/>
            <a:ext cx="6430089" cy="1313736"/>
          </a:xfrm>
          <a:prstGeom prst="roundRect">
            <a:avLst>
              <a:gd name="adj" fmla="val 7075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77507" y="2745462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Login/Signup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77507" y="3223855"/>
            <a:ext cx="592669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Basic form with clear CTA button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74502" y="4028718"/>
            <a:ext cx="6430089" cy="1313736"/>
          </a:xfrm>
          <a:prstGeom prst="roundRect">
            <a:avLst>
              <a:gd name="adj" fmla="val 7075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6200" y="4280416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Home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1026200" y="4758809"/>
            <a:ext cx="592669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Search bar, mood chips, personalized playlists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425809" y="4028718"/>
            <a:ext cx="6430089" cy="1313736"/>
          </a:xfrm>
          <a:prstGeom prst="roundRect">
            <a:avLst>
              <a:gd name="adj" fmla="val 7075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77507" y="4280416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Mood Page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7677507" y="4758809"/>
            <a:ext cx="592669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Grid of mood cards (Party, Chill, Focus...)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74502" y="5563672"/>
            <a:ext cx="6430089" cy="1313736"/>
          </a:xfrm>
          <a:prstGeom prst="roundRect">
            <a:avLst>
              <a:gd name="adj" fmla="val 7075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026200" y="5815370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Player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1026200" y="6293763"/>
            <a:ext cx="592669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Album art + playback controls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425809" y="5563672"/>
            <a:ext cx="6430089" cy="1313736"/>
          </a:xfrm>
          <a:prstGeom prst="roundRect">
            <a:avLst>
              <a:gd name="adj" fmla="val 7075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677507" y="5815370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Profile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7677507" y="6293763"/>
            <a:ext cx="592669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Account info + Settings link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774502" y="7126248"/>
            <a:ext cx="13081397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Wireframes were drawn in grayscale to focus team discussions on </a:t>
            </a:r>
            <a:r>
              <a:rPr lang="en-US" sz="17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information hierarchy and user flow</a:t>
            </a: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rather than visual aesthetics.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984863B-EBFD-E35C-844D-BCFA88FB9D90}"/>
                  </a:ext>
                </a:extLst>
              </p14:cNvPr>
              <p14:cNvContentPartPr/>
              <p14:nvPr/>
            </p14:nvContentPartPr>
            <p14:xfrm>
              <a:off x="12912960" y="7933920"/>
              <a:ext cx="1410480" cy="41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984863B-EBFD-E35C-844D-BCFA88FB9D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50320" y="7871280"/>
                <a:ext cx="15361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25CC6AE-7F34-8B89-1A63-FCDBBFA875A6}"/>
                  </a:ext>
                </a:extLst>
              </p14:cNvPr>
              <p14:cNvContentPartPr/>
              <p14:nvPr/>
            </p14:nvContentPartPr>
            <p14:xfrm>
              <a:off x="14192400" y="7823760"/>
              <a:ext cx="267120" cy="276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25CC6AE-7F34-8B89-1A63-FCDBBFA875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129760" y="7761120"/>
                <a:ext cx="39276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4F3EB5B-F3F9-36BB-3CC2-FB37A6F56339}"/>
                  </a:ext>
                </a:extLst>
              </p14:cNvPr>
              <p14:cNvContentPartPr/>
              <p14:nvPr/>
            </p14:nvContentPartPr>
            <p14:xfrm>
              <a:off x="12871560" y="7791720"/>
              <a:ext cx="1725480" cy="365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4F3EB5B-F3F9-36BB-3CC2-FB37A6F563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08560" y="7728720"/>
                <a:ext cx="1851120" cy="49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0735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53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883" y="462677"/>
            <a:ext cx="4759285" cy="533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🎨</a:t>
            </a:r>
            <a:r>
              <a:rPr lang="en-US" sz="3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Visual Design System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588883" y="1416606"/>
            <a:ext cx="2523887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Design Theme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88883" y="1900357"/>
            <a:ext cx="377785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Dark Mode</a:t>
            </a: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Neon Gradients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88883" y="2211467"/>
            <a:ext cx="377785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Glassmorphism</a:t>
            </a: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cards and overlays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588883" y="2522577"/>
            <a:ext cx="377785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 icons with subtle glow effects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88883" y="2943106"/>
            <a:ext cx="2523887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Color Palette</a:t>
            </a:r>
            <a:endParaRPr lang="en-US" sz="1950" dirty="0"/>
          </a:p>
        </p:txBody>
      </p:sp>
      <p:sp>
        <p:nvSpPr>
          <p:cNvPr id="9" name="Shape 6"/>
          <p:cNvSpPr/>
          <p:nvPr/>
        </p:nvSpPr>
        <p:spPr>
          <a:xfrm>
            <a:off x="588883" y="3447812"/>
            <a:ext cx="3777853" cy="1035129"/>
          </a:xfrm>
          <a:prstGeom prst="roundRect">
            <a:avLst>
              <a:gd name="adj" fmla="val 6827"/>
            </a:avLst>
          </a:prstGeom>
          <a:solidFill>
            <a:srgbClr val="0F172A"/>
          </a:solidFill>
          <a:ln w="7620">
            <a:solidFill>
              <a:srgbClr val="283043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4738" y="3623667"/>
            <a:ext cx="2103239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Background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64738" y="4054793"/>
            <a:ext cx="342614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#0F172A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588883" y="4651177"/>
            <a:ext cx="3777853" cy="1035129"/>
          </a:xfrm>
          <a:prstGeom prst="roundRect">
            <a:avLst>
              <a:gd name="adj" fmla="val 6827"/>
            </a:avLst>
          </a:prstGeom>
          <a:solidFill>
            <a:srgbClr val="6C5CE7"/>
          </a:solidFill>
          <a:ln w="7620">
            <a:solidFill>
              <a:srgbClr val="8575F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64738" y="4827032"/>
            <a:ext cx="2103239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Primary Gradient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64738" y="5258157"/>
            <a:ext cx="342614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#6C5CE7 → #00BFA6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588883" y="5854541"/>
            <a:ext cx="3777853" cy="1035129"/>
          </a:xfrm>
          <a:prstGeom prst="roundRect">
            <a:avLst>
              <a:gd name="adj" fmla="val 6827"/>
            </a:avLst>
          </a:prstGeom>
          <a:solidFill>
            <a:srgbClr val="FFB86B"/>
          </a:solidFill>
          <a:ln w="7620">
            <a:solidFill>
              <a:srgbClr val="E59E51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64738" y="6030397"/>
            <a:ext cx="2103239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Accent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764738" y="6461522"/>
            <a:ext cx="342614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#FFB86B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4784884" y="1416606"/>
            <a:ext cx="2523887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Typography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4784884" y="1900357"/>
            <a:ext cx="377785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Font Family:</a:t>
            </a: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Poppins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4784884" y="2303978"/>
            <a:ext cx="377785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Heading: 24–32 px Bold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4784884" y="2615089"/>
            <a:ext cx="377785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Body: 14–16 px Regular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4784884" y="2926199"/>
            <a:ext cx="377785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Caption: 12 px Light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4784884" y="3346728"/>
            <a:ext cx="2523887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Component Library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4784884" y="3830479"/>
            <a:ext cx="377785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Rounded buttons (24 px radius)</a:t>
            </a:r>
            <a:endParaRPr lang="en-US" sz="1300" dirty="0"/>
          </a:p>
        </p:txBody>
      </p:sp>
      <p:sp>
        <p:nvSpPr>
          <p:cNvPr id="25" name="Text 22"/>
          <p:cNvSpPr/>
          <p:nvPr/>
        </p:nvSpPr>
        <p:spPr>
          <a:xfrm>
            <a:off x="4784884" y="4141589"/>
            <a:ext cx="377785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Album cards (150×150 px)</a:t>
            </a:r>
            <a:endParaRPr lang="en-US" sz="1300" dirty="0"/>
          </a:p>
        </p:txBody>
      </p:sp>
      <p:sp>
        <p:nvSpPr>
          <p:cNvPr id="26" name="Text 23"/>
          <p:cNvSpPr/>
          <p:nvPr/>
        </p:nvSpPr>
        <p:spPr>
          <a:xfrm>
            <a:off x="4784884" y="4452699"/>
            <a:ext cx="377785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 navigation (icons + labels)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4784884" y="4763810"/>
            <a:ext cx="3777853" cy="252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Mood chips (gradient border + emoji)</a:t>
            </a: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588883" y="7268051"/>
            <a:ext cx="7966234" cy="504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design system balances </a:t>
            </a:r>
            <a:r>
              <a:rPr lang="en-US" sz="1300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vibrant energy</a:t>
            </a: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readability, ensuring the interface feels modern yet accessible for extended listening sessions.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261357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779</Words>
  <Application>Microsoft Office PowerPoint</Application>
  <PresentationFormat>Custom</PresentationFormat>
  <Paragraphs>161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Host Grotesk Medium</vt:lpstr>
      <vt:lpstr>Arial</vt:lpstr>
      <vt:lpstr>Segoe UI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BALAJI</dc:creator>
  <cp:lastModifiedBy>BALAJI KRISHNAN</cp:lastModifiedBy>
  <cp:revision>5</cp:revision>
  <dcterms:created xsi:type="dcterms:W3CDTF">2025-11-02T06:49:24Z</dcterms:created>
  <dcterms:modified xsi:type="dcterms:W3CDTF">2025-11-02T08:22:44Z</dcterms:modified>
</cp:coreProperties>
</file>